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notesMasterIdLst>
    <p:notesMasterId r:id="rId10"/>
  </p:notesMasterIdLst>
  <p:sldIdLst>
    <p:sldId id="257" r:id="rId2"/>
    <p:sldId id="287" r:id="rId3"/>
    <p:sldId id="302" r:id="rId4"/>
    <p:sldId id="290" r:id="rId5"/>
    <p:sldId id="300" r:id="rId6"/>
    <p:sldId id="298" r:id="rId7"/>
    <p:sldId id="294" r:id="rId8"/>
    <p:sldId id="269" r:id="rId9"/>
  </p:sldIdLst>
  <p:sldSz cx="12192000" cy="6858000"/>
  <p:notesSz cx="680085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41D"/>
    <a:srgbClr val="DF2B22"/>
    <a:srgbClr val="C00B00"/>
    <a:srgbClr val="FC1310"/>
    <a:srgbClr val="FB1210"/>
    <a:srgbClr val="472CA4"/>
    <a:srgbClr val="7C3EAE"/>
    <a:srgbClr val="F46D00"/>
    <a:srgbClr val="FFAB10"/>
    <a:srgbClr val="DA0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51"/>
    <p:restoredTop sz="94337"/>
  </p:normalViewPr>
  <p:slideViewPr>
    <p:cSldViewPr snapToGrid="0" snapToObjects="1">
      <p:cViewPr varScale="1">
        <p:scale>
          <a:sx n="74" d="100"/>
          <a:sy n="74" d="100"/>
        </p:scale>
        <p:origin x="12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3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C668A-9833-43DB-AA41-35E7C882B7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478E63D-A548-499A-ADA9-7F599543BD27}">
      <dgm:prSet phldrT="[Текст]" custT="1"/>
      <dgm:spPr/>
      <dgm:t>
        <a:bodyPr/>
        <a:lstStyle/>
        <a:p>
          <a:pPr algn="just"/>
          <a:r>
            <a:rPr lang="ru-RU" sz="1800" b="0" i="1" dirty="0" smtClean="0"/>
            <a:t>Управление федерального государственного лесного и пожарного надзора</a:t>
          </a:r>
          <a:endParaRPr lang="ru-RU" sz="1800" dirty="0"/>
        </a:p>
      </dgm:t>
    </dgm:pt>
    <dgm:pt modelId="{ECEC65EC-3E85-455D-A959-45E3A2FC3B40}" type="parTrans" cxnId="{A210E897-53C5-4133-ABA3-30CD4C123E14}">
      <dgm:prSet/>
      <dgm:spPr/>
      <dgm:t>
        <a:bodyPr/>
        <a:lstStyle/>
        <a:p>
          <a:endParaRPr lang="ru-RU" sz="1600"/>
        </a:p>
      </dgm:t>
    </dgm:pt>
    <dgm:pt modelId="{5EF5F50C-E5DA-4802-8EB7-C17EB92ECEF7}" type="sibTrans" cxnId="{A210E897-53C5-4133-ABA3-30CD4C123E14}">
      <dgm:prSet custT="1"/>
      <dgm:spPr/>
      <dgm:t>
        <a:bodyPr/>
        <a:lstStyle/>
        <a:p>
          <a:endParaRPr lang="ru-RU" sz="1600"/>
        </a:p>
      </dgm:t>
    </dgm:pt>
    <dgm:pt modelId="{A3A0802A-C16F-4273-8FE2-B67903099C33}">
      <dgm:prSet phldrT="[Текст]" custT="1"/>
      <dgm:spPr/>
      <dgm:t>
        <a:bodyPr/>
        <a:lstStyle/>
        <a:p>
          <a:pPr algn="just"/>
          <a:r>
            <a:rPr lang="ru-RU" sz="1800" b="0" i="1" dirty="0" smtClean="0"/>
            <a:t>Управление по охране и использованию объектов животного мира</a:t>
          </a:r>
          <a:endParaRPr lang="ru-RU" sz="1800" dirty="0"/>
        </a:p>
      </dgm:t>
    </dgm:pt>
    <dgm:pt modelId="{0DA9719B-9C2D-462D-A777-42ACC344F780}" type="parTrans" cxnId="{B4081417-07E5-4F05-AE9B-934248A21102}">
      <dgm:prSet/>
      <dgm:spPr/>
      <dgm:t>
        <a:bodyPr/>
        <a:lstStyle/>
        <a:p>
          <a:endParaRPr lang="ru-RU" sz="1600"/>
        </a:p>
      </dgm:t>
    </dgm:pt>
    <dgm:pt modelId="{A2701388-9517-4F7A-A4E8-492E505A579C}" type="sibTrans" cxnId="{B4081417-07E5-4F05-AE9B-934248A21102}">
      <dgm:prSet custT="1"/>
      <dgm:spPr/>
      <dgm:t>
        <a:bodyPr/>
        <a:lstStyle/>
        <a:p>
          <a:endParaRPr lang="ru-RU" sz="1600"/>
        </a:p>
      </dgm:t>
    </dgm:pt>
    <dgm:pt modelId="{E79FD638-5388-47B0-9DE1-868BCAF445B8}">
      <dgm:prSet phldrT="[Текст]" custT="1"/>
      <dgm:spPr/>
      <dgm:t>
        <a:bodyPr/>
        <a:lstStyle/>
        <a:p>
          <a:pPr algn="just"/>
          <a:r>
            <a:rPr lang="ru-RU" sz="1800" b="0" i="1" dirty="0" smtClean="0"/>
            <a:t>Управление минеральных ресурсов</a:t>
          </a:r>
          <a:endParaRPr lang="ru-RU" sz="1800" dirty="0"/>
        </a:p>
      </dgm:t>
    </dgm:pt>
    <dgm:pt modelId="{D1E4F0EE-9C94-46BC-B561-6390CF73CB9A}" type="parTrans" cxnId="{52CCE095-CA3D-466A-B385-BE1FE3A69D45}">
      <dgm:prSet/>
      <dgm:spPr/>
      <dgm:t>
        <a:bodyPr/>
        <a:lstStyle/>
        <a:p>
          <a:endParaRPr lang="ru-RU" sz="1600"/>
        </a:p>
      </dgm:t>
    </dgm:pt>
    <dgm:pt modelId="{E9ACA914-4B42-448F-9996-09B9E3B72715}" type="sibTrans" cxnId="{52CCE095-CA3D-466A-B385-BE1FE3A69D45}">
      <dgm:prSet custT="1"/>
      <dgm:spPr/>
      <dgm:t>
        <a:bodyPr/>
        <a:lstStyle/>
        <a:p>
          <a:endParaRPr lang="ru-RU" sz="1600"/>
        </a:p>
      </dgm:t>
    </dgm:pt>
    <dgm:pt modelId="{96AAED0E-4857-44E5-97CE-E77FFEF9CB45}">
      <dgm:prSet phldrT="[Текст]" custT="1"/>
      <dgm:spPr/>
      <dgm:t>
        <a:bodyPr/>
        <a:lstStyle/>
        <a:p>
          <a:pPr algn="just"/>
          <a:r>
            <a:rPr lang="ru-RU" sz="1800" b="0" i="1" dirty="0" smtClean="0"/>
            <a:t>Управление водных ресурсов</a:t>
          </a:r>
          <a:endParaRPr lang="ru-RU" sz="1800" b="1" dirty="0" smtClean="0"/>
        </a:p>
      </dgm:t>
    </dgm:pt>
    <dgm:pt modelId="{7CC0F67A-C539-466D-94EF-6980584C4B15}" type="parTrans" cxnId="{8F162147-0D9E-4BA8-BFA8-806F46DAEB88}">
      <dgm:prSet/>
      <dgm:spPr/>
      <dgm:t>
        <a:bodyPr/>
        <a:lstStyle/>
        <a:p>
          <a:endParaRPr lang="ru-RU" sz="1600"/>
        </a:p>
      </dgm:t>
    </dgm:pt>
    <dgm:pt modelId="{FBC50476-0A83-4D65-8BC5-FBE55881FEC3}" type="sibTrans" cxnId="{8F162147-0D9E-4BA8-BFA8-806F46DAEB88}">
      <dgm:prSet custT="1"/>
      <dgm:spPr/>
      <dgm:t>
        <a:bodyPr/>
        <a:lstStyle/>
        <a:p>
          <a:endParaRPr lang="ru-RU" sz="1600"/>
        </a:p>
      </dgm:t>
    </dgm:pt>
    <dgm:pt modelId="{161991A8-F57C-41D7-8381-E3BABF16358F}">
      <dgm:prSet phldrT="[Текст]" custT="1"/>
      <dgm:spPr/>
      <dgm:t>
        <a:bodyPr/>
        <a:lstStyle/>
        <a:p>
          <a:pPr algn="just"/>
          <a:r>
            <a:rPr lang="ru-RU" sz="1800" b="0" i="1" dirty="0" smtClean="0"/>
            <a:t>Управление по охране окружающей среды</a:t>
          </a:r>
          <a:endParaRPr lang="ru-RU" sz="1800" dirty="0"/>
        </a:p>
      </dgm:t>
    </dgm:pt>
    <dgm:pt modelId="{33256539-2782-4445-AED5-B940D803C81B}" type="parTrans" cxnId="{11F5B348-4FDC-4C53-9DC5-FF709D0796CB}">
      <dgm:prSet/>
      <dgm:spPr/>
      <dgm:t>
        <a:bodyPr/>
        <a:lstStyle/>
        <a:p>
          <a:endParaRPr lang="ru-RU" sz="1600"/>
        </a:p>
      </dgm:t>
    </dgm:pt>
    <dgm:pt modelId="{1B2C9C14-9461-4EF4-9555-5C19C8281462}" type="sibTrans" cxnId="{11F5B348-4FDC-4C53-9DC5-FF709D0796CB}">
      <dgm:prSet/>
      <dgm:spPr/>
      <dgm:t>
        <a:bodyPr/>
        <a:lstStyle/>
        <a:p>
          <a:endParaRPr lang="ru-RU" sz="1600"/>
        </a:p>
      </dgm:t>
    </dgm:pt>
    <dgm:pt modelId="{0783C89D-084B-49CB-ABE4-2C492EC63E7B}">
      <dgm:prSet phldrT="[Текст]" custT="1"/>
      <dgm:spPr/>
      <dgm:t>
        <a:bodyPr/>
        <a:lstStyle/>
        <a:p>
          <a:pPr algn="just"/>
          <a:r>
            <a:rPr lang="ru-RU" sz="1800" b="0" i="1" dirty="0" smtClean="0"/>
            <a:t>Управление лесного учета, планирования и лесоустройства</a:t>
          </a:r>
          <a:endParaRPr lang="ru-RU" sz="1800" dirty="0"/>
        </a:p>
      </dgm:t>
    </dgm:pt>
    <dgm:pt modelId="{073ED487-2FD1-4AB3-AFC3-8FDD8226670F}" type="parTrans" cxnId="{2A486F2A-C162-4D43-8DE1-AEE0FF957FFE}">
      <dgm:prSet/>
      <dgm:spPr/>
      <dgm:t>
        <a:bodyPr/>
        <a:lstStyle/>
        <a:p>
          <a:endParaRPr lang="ru-RU"/>
        </a:p>
      </dgm:t>
    </dgm:pt>
    <dgm:pt modelId="{96997C4E-84E2-4046-913E-AC411C3446E6}" type="sibTrans" cxnId="{2A486F2A-C162-4D43-8DE1-AEE0FF957FFE}">
      <dgm:prSet/>
      <dgm:spPr/>
      <dgm:t>
        <a:bodyPr/>
        <a:lstStyle/>
        <a:p>
          <a:endParaRPr lang="ru-RU"/>
        </a:p>
      </dgm:t>
    </dgm:pt>
    <dgm:pt modelId="{7825936F-16D7-4847-B03E-E7BD6B4A068C}">
      <dgm:prSet phldrT="[Текст]" custT="1"/>
      <dgm:spPr/>
      <dgm:t>
        <a:bodyPr/>
        <a:lstStyle/>
        <a:p>
          <a:pPr algn="just"/>
          <a:r>
            <a:rPr lang="ru-RU" sz="1800" b="0" i="1" smtClean="0"/>
            <a:t>Управление </a:t>
          </a:r>
          <a:r>
            <a:rPr lang="ru-RU" sz="1800" b="0" i="1" dirty="0" smtClean="0"/>
            <a:t>лесопользования</a:t>
          </a:r>
          <a:endParaRPr lang="ru-RU" sz="1800" dirty="0"/>
        </a:p>
      </dgm:t>
    </dgm:pt>
    <dgm:pt modelId="{2FA2857A-1D22-42F5-AC46-DD5E1351F4B5}" type="parTrans" cxnId="{72CFD583-37F6-4DEE-A312-29F26433D3E2}">
      <dgm:prSet/>
      <dgm:spPr/>
      <dgm:t>
        <a:bodyPr/>
        <a:lstStyle/>
        <a:p>
          <a:endParaRPr lang="ru-RU"/>
        </a:p>
      </dgm:t>
    </dgm:pt>
    <dgm:pt modelId="{4A086EBB-F586-45B0-84C9-39A003570061}" type="sibTrans" cxnId="{72CFD583-37F6-4DEE-A312-29F26433D3E2}">
      <dgm:prSet/>
      <dgm:spPr/>
      <dgm:t>
        <a:bodyPr/>
        <a:lstStyle/>
        <a:p>
          <a:endParaRPr lang="ru-RU"/>
        </a:p>
      </dgm:t>
    </dgm:pt>
    <dgm:pt modelId="{F262E4BB-5823-4606-9E7E-87EBD574150B}" type="pres">
      <dgm:prSet presAssocID="{395C668A-9833-43DB-AA41-35E7C882B7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2449583-4F2A-455E-B0E3-0F05A25B21EB}" type="pres">
      <dgm:prSet presAssocID="{395C668A-9833-43DB-AA41-35E7C882B722}" presName="Name1" presStyleCnt="0"/>
      <dgm:spPr/>
      <dgm:t>
        <a:bodyPr/>
        <a:lstStyle/>
        <a:p>
          <a:endParaRPr lang="ru-RU"/>
        </a:p>
      </dgm:t>
    </dgm:pt>
    <dgm:pt modelId="{35AFBA23-512B-4444-9A24-92024B883698}" type="pres">
      <dgm:prSet presAssocID="{395C668A-9833-43DB-AA41-35E7C882B722}" presName="cycle" presStyleCnt="0"/>
      <dgm:spPr/>
      <dgm:t>
        <a:bodyPr/>
        <a:lstStyle/>
        <a:p>
          <a:endParaRPr lang="ru-RU"/>
        </a:p>
      </dgm:t>
    </dgm:pt>
    <dgm:pt modelId="{22517BFA-23A3-472D-977C-8DD4FF0B6E5B}" type="pres">
      <dgm:prSet presAssocID="{395C668A-9833-43DB-AA41-35E7C882B722}" presName="srcNode" presStyleLbl="node1" presStyleIdx="0" presStyleCnt="7"/>
      <dgm:spPr/>
      <dgm:t>
        <a:bodyPr/>
        <a:lstStyle/>
        <a:p>
          <a:endParaRPr lang="ru-RU"/>
        </a:p>
      </dgm:t>
    </dgm:pt>
    <dgm:pt modelId="{2D3B17D5-E0D9-4F9A-B18E-D3C8DEDF0939}" type="pres">
      <dgm:prSet presAssocID="{395C668A-9833-43DB-AA41-35E7C882B722}" presName="conn" presStyleLbl="parChTrans1D2" presStyleIdx="0" presStyleCnt="1"/>
      <dgm:spPr/>
      <dgm:t>
        <a:bodyPr/>
        <a:lstStyle/>
        <a:p>
          <a:endParaRPr lang="ru-RU"/>
        </a:p>
      </dgm:t>
    </dgm:pt>
    <dgm:pt modelId="{6E7D0735-AD97-4197-A099-05FC98D179B3}" type="pres">
      <dgm:prSet presAssocID="{395C668A-9833-43DB-AA41-35E7C882B722}" presName="extraNode" presStyleLbl="node1" presStyleIdx="0" presStyleCnt="7"/>
      <dgm:spPr/>
      <dgm:t>
        <a:bodyPr/>
        <a:lstStyle/>
        <a:p>
          <a:endParaRPr lang="ru-RU"/>
        </a:p>
      </dgm:t>
    </dgm:pt>
    <dgm:pt modelId="{0665CFF8-5B8E-47B6-A3AA-3D2CE8A58028}" type="pres">
      <dgm:prSet presAssocID="{395C668A-9833-43DB-AA41-35E7C882B722}" presName="dstNode" presStyleLbl="node1" presStyleIdx="0" presStyleCnt="7"/>
      <dgm:spPr/>
      <dgm:t>
        <a:bodyPr/>
        <a:lstStyle/>
        <a:p>
          <a:endParaRPr lang="ru-RU"/>
        </a:p>
      </dgm:t>
    </dgm:pt>
    <dgm:pt modelId="{98523325-5B23-4DB2-B928-B05BDDC23B5E}" type="pres">
      <dgm:prSet presAssocID="{0478E63D-A548-499A-ADA9-7F599543BD27}" presName="text_1" presStyleLbl="node1" presStyleIdx="0" presStyleCnt="7" custScaleY="82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03753-B549-42B0-BDE6-09A7A2780EDB}" type="pres">
      <dgm:prSet presAssocID="{0478E63D-A548-499A-ADA9-7F599543BD27}" presName="accent_1" presStyleCnt="0"/>
      <dgm:spPr/>
      <dgm:t>
        <a:bodyPr/>
        <a:lstStyle/>
        <a:p>
          <a:endParaRPr lang="ru-RU"/>
        </a:p>
      </dgm:t>
    </dgm:pt>
    <dgm:pt modelId="{9386F3A8-865D-454D-9B1E-1F7807DFC1E6}" type="pres">
      <dgm:prSet presAssocID="{0478E63D-A548-499A-ADA9-7F599543BD27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0B37518B-AFD5-47DC-965C-5CAA27D7AEBC}" type="pres">
      <dgm:prSet presAssocID="{0783C89D-084B-49CB-ABE4-2C492EC63E7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2126F-905A-4EA1-B3D6-EC8C128AFE4C}" type="pres">
      <dgm:prSet presAssocID="{0783C89D-084B-49CB-ABE4-2C492EC63E7B}" presName="accent_2" presStyleCnt="0"/>
      <dgm:spPr/>
    </dgm:pt>
    <dgm:pt modelId="{D992DA21-CC05-4061-894E-2C1DB00E4D07}" type="pres">
      <dgm:prSet presAssocID="{0783C89D-084B-49CB-ABE4-2C492EC63E7B}" presName="accentRepeatNode" presStyleLbl="solidFgAcc1" presStyleIdx="1" presStyleCnt="7"/>
      <dgm:spPr/>
    </dgm:pt>
    <dgm:pt modelId="{728149BF-FBA0-4532-9D0D-213CCDF21E48}" type="pres">
      <dgm:prSet presAssocID="{7825936F-16D7-4847-B03E-E7BD6B4A068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750E4-EC20-40E9-AF69-9E2AD266AF0A}" type="pres">
      <dgm:prSet presAssocID="{7825936F-16D7-4847-B03E-E7BD6B4A068C}" presName="accent_3" presStyleCnt="0"/>
      <dgm:spPr/>
    </dgm:pt>
    <dgm:pt modelId="{1D98EFF1-3C13-4171-855A-CE26F034B537}" type="pres">
      <dgm:prSet presAssocID="{7825936F-16D7-4847-B03E-E7BD6B4A068C}" presName="accentRepeatNode" presStyleLbl="solidFgAcc1" presStyleIdx="2" presStyleCnt="7"/>
      <dgm:spPr/>
    </dgm:pt>
    <dgm:pt modelId="{3BA29CF2-DB2D-4162-8731-94D0EEA17C56}" type="pres">
      <dgm:prSet presAssocID="{A3A0802A-C16F-4273-8FE2-B67903099C3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9A214-A7CE-43C2-A501-661E1D58F901}" type="pres">
      <dgm:prSet presAssocID="{A3A0802A-C16F-4273-8FE2-B67903099C33}" presName="accent_4" presStyleCnt="0"/>
      <dgm:spPr/>
    </dgm:pt>
    <dgm:pt modelId="{70298C34-13E0-48FD-A650-0FF878DFAB6D}" type="pres">
      <dgm:prSet presAssocID="{A3A0802A-C16F-4273-8FE2-B67903099C33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C701B477-524E-4516-9612-EA43DDB79C53}" type="pres">
      <dgm:prSet presAssocID="{E79FD638-5388-47B0-9DE1-868BCAF445B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07DA4-F375-4E15-B1BF-A9121A055D21}" type="pres">
      <dgm:prSet presAssocID="{E79FD638-5388-47B0-9DE1-868BCAF445B8}" presName="accent_5" presStyleCnt="0"/>
      <dgm:spPr/>
    </dgm:pt>
    <dgm:pt modelId="{DB2F0C98-0537-405F-8726-5AACE2324AFB}" type="pres">
      <dgm:prSet presAssocID="{E79FD638-5388-47B0-9DE1-868BCAF445B8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D74721DD-C429-45B0-90C9-E9AE7E0B6BCC}" type="pres">
      <dgm:prSet presAssocID="{96AAED0E-4857-44E5-97CE-E77FFEF9CB4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639E2-D5AC-47CF-84F7-5E97C06FCD43}" type="pres">
      <dgm:prSet presAssocID="{96AAED0E-4857-44E5-97CE-E77FFEF9CB45}" presName="accent_6" presStyleCnt="0"/>
      <dgm:spPr/>
    </dgm:pt>
    <dgm:pt modelId="{801403E6-055E-4685-86A9-BD9F44F60FD2}" type="pres">
      <dgm:prSet presAssocID="{96AAED0E-4857-44E5-97CE-E77FFEF9CB45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349DB4D7-E194-488B-AA3B-A85A6ABD3803}" type="pres">
      <dgm:prSet presAssocID="{161991A8-F57C-41D7-8381-E3BABF16358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8030B-C3C5-4B7A-9FC4-3984C443945D}" type="pres">
      <dgm:prSet presAssocID="{161991A8-F57C-41D7-8381-E3BABF16358F}" presName="accent_7" presStyleCnt="0"/>
      <dgm:spPr/>
    </dgm:pt>
    <dgm:pt modelId="{8E2E62E7-58C4-439F-9000-E474CF912C3B}" type="pres">
      <dgm:prSet presAssocID="{161991A8-F57C-41D7-8381-E3BABF16358F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A3550025-DF42-4056-85E7-78B60FA3547C}" type="presOf" srcId="{0783C89D-084B-49CB-ABE4-2C492EC63E7B}" destId="{0B37518B-AFD5-47DC-965C-5CAA27D7AEBC}" srcOrd="0" destOrd="0" presId="urn:microsoft.com/office/officeart/2008/layout/VerticalCurvedList"/>
    <dgm:cxn modelId="{75D98F3A-2513-42E3-842C-313D2FBFE84A}" type="presOf" srcId="{7825936F-16D7-4847-B03E-E7BD6B4A068C}" destId="{728149BF-FBA0-4532-9D0D-213CCDF21E48}" srcOrd="0" destOrd="0" presId="urn:microsoft.com/office/officeart/2008/layout/VerticalCurvedList"/>
    <dgm:cxn modelId="{8F162147-0D9E-4BA8-BFA8-806F46DAEB88}" srcId="{395C668A-9833-43DB-AA41-35E7C882B722}" destId="{96AAED0E-4857-44E5-97CE-E77FFEF9CB45}" srcOrd="5" destOrd="0" parTransId="{7CC0F67A-C539-466D-94EF-6980584C4B15}" sibTransId="{FBC50476-0A83-4D65-8BC5-FBE55881FEC3}"/>
    <dgm:cxn modelId="{A210E897-53C5-4133-ABA3-30CD4C123E14}" srcId="{395C668A-9833-43DB-AA41-35E7C882B722}" destId="{0478E63D-A548-499A-ADA9-7F599543BD27}" srcOrd="0" destOrd="0" parTransId="{ECEC65EC-3E85-455D-A959-45E3A2FC3B40}" sibTransId="{5EF5F50C-E5DA-4802-8EB7-C17EB92ECEF7}"/>
    <dgm:cxn modelId="{B84076F7-74AC-477E-AC78-34BAA281A935}" type="presOf" srcId="{0478E63D-A548-499A-ADA9-7F599543BD27}" destId="{98523325-5B23-4DB2-B928-B05BDDC23B5E}" srcOrd="0" destOrd="0" presId="urn:microsoft.com/office/officeart/2008/layout/VerticalCurvedList"/>
    <dgm:cxn modelId="{52CCE095-CA3D-466A-B385-BE1FE3A69D45}" srcId="{395C668A-9833-43DB-AA41-35E7C882B722}" destId="{E79FD638-5388-47B0-9DE1-868BCAF445B8}" srcOrd="4" destOrd="0" parTransId="{D1E4F0EE-9C94-46BC-B561-6390CF73CB9A}" sibTransId="{E9ACA914-4B42-448F-9996-09B9E3B72715}"/>
    <dgm:cxn modelId="{1DB597AA-C47B-4A52-9412-E26771D7EFDA}" type="presOf" srcId="{161991A8-F57C-41D7-8381-E3BABF16358F}" destId="{349DB4D7-E194-488B-AA3B-A85A6ABD3803}" srcOrd="0" destOrd="0" presId="urn:microsoft.com/office/officeart/2008/layout/VerticalCurvedList"/>
    <dgm:cxn modelId="{11F5B348-4FDC-4C53-9DC5-FF709D0796CB}" srcId="{395C668A-9833-43DB-AA41-35E7C882B722}" destId="{161991A8-F57C-41D7-8381-E3BABF16358F}" srcOrd="6" destOrd="0" parTransId="{33256539-2782-4445-AED5-B940D803C81B}" sibTransId="{1B2C9C14-9461-4EF4-9555-5C19C8281462}"/>
    <dgm:cxn modelId="{72CFD583-37F6-4DEE-A312-29F26433D3E2}" srcId="{395C668A-9833-43DB-AA41-35E7C882B722}" destId="{7825936F-16D7-4847-B03E-E7BD6B4A068C}" srcOrd="2" destOrd="0" parTransId="{2FA2857A-1D22-42F5-AC46-DD5E1351F4B5}" sibTransId="{4A086EBB-F586-45B0-84C9-39A003570061}"/>
    <dgm:cxn modelId="{1F2CEBCA-A3AF-42F5-ADD0-557DC34DFF17}" type="presOf" srcId="{395C668A-9833-43DB-AA41-35E7C882B722}" destId="{F262E4BB-5823-4606-9E7E-87EBD574150B}" srcOrd="0" destOrd="0" presId="urn:microsoft.com/office/officeart/2008/layout/VerticalCurvedList"/>
    <dgm:cxn modelId="{B4081417-07E5-4F05-AE9B-934248A21102}" srcId="{395C668A-9833-43DB-AA41-35E7C882B722}" destId="{A3A0802A-C16F-4273-8FE2-B67903099C33}" srcOrd="3" destOrd="0" parTransId="{0DA9719B-9C2D-462D-A777-42ACC344F780}" sibTransId="{A2701388-9517-4F7A-A4E8-492E505A579C}"/>
    <dgm:cxn modelId="{2A486F2A-C162-4D43-8DE1-AEE0FF957FFE}" srcId="{395C668A-9833-43DB-AA41-35E7C882B722}" destId="{0783C89D-084B-49CB-ABE4-2C492EC63E7B}" srcOrd="1" destOrd="0" parTransId="{073ED487-2FD1-4AB3-AFC3-8FDD8226670F}" sibTransId="{96997C4E-84E2-4046-913E-AC411C3446E6}"/>
    <dgm:cxn modelId="{38B475F8-BC0F-4AAC-8246-952D6D8F7624}" type="presOf" srcId="{96AAED0E-4857-44E5-97CE-E77FFEF9CB45}" destId="{D74721DD-C429-45B0-90C9-E9AE7E0B6BCC}" srcOrd="0" destOrd="0" presId="urn:microsoft.com/office/officeart/2008/layout/VerticalCurvedList"/>
    <dgm:cxn modelId="{0132B9F5-6895-4DF1-A625-FC55307E5504}" type="presOf" srcId="{A3A0802A-C16F-4273-8FE2-B67903099C33}" destId="{3BA29CF2-DB2D-4162-8731-94D0EEA17C56}" srcOrd="0" destOrd="0" presId="urn:microsoft.com/office/officeart/2008/layout/VerticalCurvedList"/>
    <dgm:cxn modelId="{91ACE3A6-FEE3-46A3-ADB0-D18583553282}" type="presOf" srcId="{5EF5F50C-E5DA-4802-8EB7-C17EB92ECEF7}" destId="{2D3B17D5-E0D9-4F9A-B18E-D3C8DEDF0939}" srcOrd="0" destOrd="0" presId="urn:microsoft.com/office/officeart/2008/layout/VerticalCurvedList"/>
    <dgm:cxn modelId="{6896A33C-6607-4C7A-8D11-0B4E5049797C}" type="presOf" srcId="{E79FD638-5388-47B0-9DE1-868BCAF445B8}" destId="{C701B477-524E-4516-9612-EA43DDB79C53}" srcOrd="0" destOrd="0" presId="urn:microsoft.com/office/officeart/2008/layout/VerticalCurvedList"/>
    <dgm:cxn modelId="{6A7B5EE8-0CB5-488A-89DA-3D28E17FC6A7}" type="presParOf" srcId="{F262E4BB-5823-4606-9E7E-87EBD574150B}" destId="{12449583-4F2A-455E-B0E3-0F05A25B21EB}" srcOrd="0" destOrd="0" presId="urn:microsoft.com/office/officeart/2008/layout/VerticalCurvedList"/>
    <dgm:cxn modelId="{B68BF9E4-58CC-47C0-A4F3-99FB7994C9B7}" type="presParOf" srcId="{12449583-4F2A-455E-B0E3-0F05A25B21EB}" destId="{35AFBA23-512B-4444-9A24-92024B883698}" srcOrd="0" destOrd="0" presId="urn:microsoft.com/office/officeart/2008/layout/VerticalCurvedList"/>
    <dgm:cxn modelId="{098637FE-84F9-4C8F-A692-504B76529B61}" type="presParOf" srcId="{35AFBA23-512B-4444-9A24-92024B883698}" destId="{22517BFA-23A3-472D-977C-8DD4FF0B6E5B}" srcOrd="0" destOrd="0" presId="urn:microsoft.com/office/officeart/2008/layout/VerticalCurvedList"/>
    <dgm:cxn modelId="{7FCD44DB-9494-4989-9E6F-1F244A1669B9}" type="presParOf" srcId="{35AFBA23-512B-4444-9A24-92024B883698}" destId="{2D3B17D5-E0D9-4F9A-B18E-D3C8DEDF0939}" srcOrd="1" destOrd="0" presId="urn:microsoft.com/office/officeart/2008/layout/VerticalCurvedList"/>
    <dgm:cxn modelId="{1039BEFD-12A2-4ACC-A947-4CD5F9E548F5}" type="presParOf" srcId="{35AFBA23-512B-4444-9A24-92024B883698}" destId="{6E7D0735-AD97-4197-A099-05FC98D179B3}" srcOrd="2" destOrd="0" presId="urn:microsoft.com/office/officeart/2008/layout/VerticalCurvedList"/>
    <dgm:cxn modelId="{772EC7AF-5265-4FC5-B95D-7D10780D96FE}" type="presParOf" srcId="{35AFBA23-512B-4444-9A24-92024B883698}" destId="{0665CFF8-5B8E-47B6-A3AA-3D2CE8A58028}" srcOrd="3" destOrd="0" presId="urn:microsoft.com/office/officeart/2008/layout/VerticalCurvedList"/>
    <dgm:cxn modelId="{3F0F0575-A199-443D-BEDB-B166FBD134DE}" type="presParOf" srcId="{12449583-4F2A-455E-B0E3-0F05A25B21EB}" destId="{98523325-5B23-4DB2-B928-B05BDDC23B5E}" srcOrd="1" destOrd="0" presId="urn:microsoft.com/office/officeart/2008/layout/VerticalCurvedList"/>
    <dgm:cxn modelId="{16B9A5D7-34AE-4E9B-B38A-537D5FF67254}" type="presParOf" srcId="{12449583-4F2A-455E-B0E3-0F05A25B21EB}" destId="{ED803753-B549-42B0-BDE6-09A7A2780EDB}" srcOrd="2" destOrd="0" presId="urn:microsoft.com/office/officeart/2008/layout/VerticalCurvedList"/>
    <dgm:cxn modelId="{9FC141DD-F607-476E-8E44-FA2B91D61667}" type="presParOf" srcId="{ED803753-B549-42B0-BDE6-09A7A2780EDB}" destId="{9386F3A8-865D-454D-9B1E-1F7807DFC1E6}" srcOrd="0" destOrd="0" presId="urn:microsoft.com/office/officeart/2008/layout/VerticalCurvedList"/>
    <dgm:cxn modelId="{68A3141B-B69F-4CAC-9AD8-9A869233BBCC}" type="presParOf" srcId="{12449583-4F2A-455E-B0E3-0F05A25B21EB}" destId="{0B37518B-AFD5-47DC-965C-5CAA27D7AEBC}" srcOrd="3" destOrd="0" presId="urn:microsoft.com/office/officeart/2008/layout/VerticalCurvedList"/>
    <dgm:cxn modelId="{0FE91F1B-AA86-42B7-8097-311EEC92CA72}" type="presParOf" srcId="{12449583-4F2A-455E-B0E3-0F05A25B21EB}" destId="{3592126F-905A-4EA1-B3D6-EC8C128AFE4C}" srcOrd="4" destOrd="0" presId="urn:microsoft.com/office/officeart/2008/layout/VerticalCurvedList"/>
    <dgm:cxn modelId="{4815A990-24AE-4813-8641-D6F2C0A6C066}" type="presParOf" srcId="{3592126F-905A-4EA1-B3D6-EC8C128AFE4C}" destId="{D992DA21-CC05-4061-894E-2C1DB00E4D07}" srcOrd="0" destOrd="0" presId="urn:microsoft.com/office/officeart/2008/layout/VerticalCurvedList"/>
    <dgm:cxn modelId="{E30373DA-30A5-45C2-9EC6-6241F8A5ADF8}" type="presParOf" srcId="{12449583-4F2A-455E-B0E3-0F05A25B21EB}" destId="{728149BF-FBA0-4532-9D0D-213CCDF21E48}" srcOrd="5" destOrd="0" presId="urn:microsoft.com/office/officeart/2008/layout/VerticalCurvedList"/>
    <dgm:cxn modelId="{FB8D73AC-9774-47A7-8D76-FD63B7A62D8B}" type="presParOf" srcId="{12449583-4F2A-455E-B0E3-0F05A25B21EB}" destId="{355750E4-EC20-40E9-AF69-9E2AD266AF0A}" srcOrd="6" destOrd="0" presId="urn:microsoft.com/office/officeart/2008/layout/VerticalCurvedList"/>
    <dgm:cxn modelId="{1B907743-962F-43D9-BC8D-47CCA03FE9D7}" type="presParOf" srcId="{355750E4-EC20-40E9-AF69-9E2AD266AF0A}" destId="{1D98EFF1-3C13-4171-855A-CE26F034B537}" srcOrd="0" destOrd="0" presId="urn:microsoft.com/office/officeart/2008/layout/VerticalCurvedList"/>
    <dgm:cxn modelId="{B992B699-BB67-47FC-ADEA-71995C75F25D}" type="presParOf" srcId="{12449583-4F2A-455E-B0E3-0F05A25B21EB}" destId="{3BA29CF2-DB2D-4162-8731-94D0EEA17C56}" srcOrd="7" destOrd="0" presId="urn:microsoft.com/office/officeart/2008/layout/VerticalCurvedList"/>
    <dgm:cxn modelId="{D00F2AF3-E1A2-41AF-8D26-AE80B48F6838}" type="presParOf" srcId="{12449583-4F2A-455E-B0E3-0F05A25B21EB}" destId="{6CF9A214-A7CE-43C2-A501-661E1D58F901}" srcOrd="8" destOrd="0" presId="urn:microsoft.com/office/officeart/2008/layout/VerticalCurvedList"/>
    <dgm:cxn modelId="{CB1986CF-46A0-4B0C-B948-0313F09E4D6E}" type="presParOf" srcId="{6CF9A214-A7CE-43C2-A501-661E1D58F901}" destId="{70298C34-13E0-48FD-A650-0FF878DFAB6D}" srcOrd="0" destOrd="0" presId="urn:microsoft.com/office/officeart/2008/layout/VerticalCurvedList"/>
    <dgm:cxn modelId="{07CE6A7E-3387-4A80-84A5-17446C3FD839}" type="presParOf" srcId="{12449583-4F2A-455E-B0E3-0F05A25B21EB}" destId="{C701B477-524E-4516-9612-EA43DDB79C53}" srcOrd="9" destOrd="0" presId="urn:microsoft.com/office/officeart/2008/layout/VerticalCurvedList"/>
    <dgm:cxn modelId="{36EAD5AE-21B9-4112-95AC-A332EA21AF03}" type="presParOf" srcId="{12449583-4F2A-455E-B0E3-0F05A25B21EB}" destId="{B9907DA4-F375-4E15-B1BF-A9121A055D21}" srcOrd="10" destOrd="0" presId="urn:microsoft.com/office/officeart/2008/layout/VerticalCurvedList"/>
    <dgm:cxn modelId="{7C7BD975-4628-4F8E-974F-1D2EB39F4E4A}" type="presParOf" srcId="{B9907DA4-F375-4E15-B1BF-A9121A055D21}" destId="{DB2F0C98-0537-405F-8726-5AACE2324AFB}" srcOrd="0" destOrd="0" presId="urn:microsoft.com/office/officeart/2008/layout/VerticalCurvedList"/>
    <dgm:cxn modelId="{E3081CCF-56F2-4CB3-8B53-E169B6B1FACB}" type="presParOf" srcId="{12449583-4F2A-455E-B0E3-0F05A25B21EB}" destId="{D74721DD-C429-45B0-90C9-E9AE7E0B6BCC}" srcOrd="11" destOrd="0" presId="urn:microsoft.com/office/officeart/2008/layout/VerticalCurvedList"/>
    <dgm:cxn modelId="{7269904C-2CDE-4ED0-A07D-8AE7A7B6A96B}" type="presParOf" srcId="{12449583-4F2A-455E-B0E3-0F05A25B21EB}" destId="{C87639E2-D5AC-47CF-84F7-5E97C06FCD43}" srcOrd="12" destOrd="0" presId="urn:microsoft.com/office/officeart/2008/layout/VerticalCurvedList"/>
    <dgm:cxn modelId="{3E33B095-2314-49FC-980B-95B2B7A12555}" type="presParOf" srcId="{C87639E2-D5AC-47CF-84F7-5E97C06FCD43}" destId="{801403E6-055E-4685-86A9-BD9F44F60FD2}" srcOrd="0" destOrd="0" presId="urn:microsoft.com/office/officeart/2008/layout/VerticalCurvedList"/>
    <dgm:cxn modelId="{9DE83B5A-E8CE-445F-B7D2-BAE4C0DFB172}" type="presParOf" srcId="{12449583-4F2A-455E-B0E3-0F05A25B21EB}" destId="{349DB4D7-E194-488B-AA3B-A85A6ABD3803}" srcOrd="13" destOrd="0" presId="urn:microsoft.com/office/officeart/2008/layout/VerticalCurvedList"/>
    <dgm:cxn modelId="{19E10A04-164F-4746-B0CD-BE43FE1579FB}" type="presParOf" srcId="{12449583-4F2A-455E-B0E3-0F05A25B21EB}" destId="{BF38030B-C3C5-4B7A-9FC4-3984C443945D}" srcOrd="14" destOrd="0" presId="urn:microsoft.com/office/officeart/2008/layout/VerticalCurvedList"/>
    <dgm:cxn modelId="{7D785D78-C6D7-4719-B83E-7BD2D46859FC}" type="presParOf" srcId="{BF38030B-C3C5-4B7A-9FC4-3984C443945D}" destId="{8E2E62E7-58C4-439F-9000-E474CF912C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11CB8-93DA-40C6-A744-33B67B3E4C50}" type="doc">
      <dgm:prSet loTypeId="urn:microsoft.com/office/officeart/2005/8/layout/target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A2C0BDD-58D6-4CA3-9873-3EEBEBB7FC86}">
      <dgm:prSet/>
      <dgm:spPr/>
      <dgm:t>
        <a:bodyPr/>
        <a:lstStyle/>
        <a:p>
          <a:r>
            <a:rPr lang="ru-RU" dirty="0" smtClean="0"/>
            <a:t>тематические данные</a:t>
          </a:r>
          <a:endParaRPr lang="ru-RU" dirty="0"/>
        </a:p>
      </dgm:t>
    </dgm:pt>
    <dgm:pt modelId="{321CED4E-2AC6-4C41-A819-AF9C394DFBC0}" type="parTrans" cxnId="{98EBB98C-6CDF-45A9-A2C0-115ABC1DC0F4}">
      <dgm:prSet/>
      <dgm:spPr/>
      <dgm:t>
        <a:bodyPr/>
        <a:lstStyle/>
        <a:p>
          <a:endParaRPr lang="ru-RU"/>
        </a:p>
      </dgm:t>
    </dgm:pt>
    <dgm:pt modelId="{9D530515-B635-4CF3-BE05-CDF72D358110}" type="sibTrans" cxnId="{98EBB98C-6CDF-45A9-A2C0-115ABC1DC0F4}">
      <dgm:prSet/>
      <dgm:spPr/>
      <dgm:t>
        <a:bodyPr/>
        <a:lstStyle/>
        <a:p>
          <a:endParaRPr lang="ru-RU"/>
        </a:p>
      </dgm:t>
    </dgm:pt>
    <dgm:pt modelId="{3D9A28BE-79C1-4AD0-987D-6BAE51C738AE}">
      <dgm:prSet/>
      <dgm:spPr/>
      <dgm:t>
        <a:bodyPr/>
        <a:lstStyle/>
        <a:p>
          <a:r>
            <a:rPr lang="ru-RU" dirty="0" smtClean="0"/>
            <a:t>границы выделов по 25 лесничествам</a:t>
          </a:r>
          <a:endParaRPr lang="ru-RU" dirty="0"/>
        </a:p>
      </dgm:t>
    </dgm:pt>
    <dgm:pt modelId="{601EB211-F35F-4DB4-A982-F1CE66A2AFFF}" type="parTrans" cxnId="{47F6EEC9-6FA7-4F15-B38F-968CA01AD2DB}">
      <dgm:prSet/>
      <dgm:spPr/>
      <dgm:t>
        <a:bodyPr/>
        <a:lstStyle/>
        <a:p>
          <a:endParaRPr lang="ru-RU"/>
        </a:p>
      </dgm:t>
    </dgm:pt>
    <dgm:pt modelId="{8E970116-0E3D-4A8D-A570-2A19FE717F7B}" type="sibTrans" cxnId="{47F6EEC9-6FA7-4F15-B38F-968CA01AD2DB}">
      <dgm:prSet/>
      <dgm:spPr/>
      <dgm:t>
        <a:bodyPr/>
        <a:lstStyle/>
        <a:p>
          <a:endParaRPr lang="ru-RU"/>
        </a:p>
      </dgm:t>
    </dgm:pt>
    <dgm:pt modelId="{5A1C0D34-BBE1-4A0A-9FD2-7889CBD8549B}">
      <dgm:prSet/>
      <dgm:spPr/>
      <dgm:t>
        <a:bodyPr/>
        <a:lstStyle/>
        <a:p>
          <a:r>
            <a:rPr lang="ru-RU" smtClean="0"/>
            <a:t>границы </a:t>
          </a:r>
          <a:r>
            <a:rPr lang="ru-RU" dirty="0" smtClean="0"/>
            <a:t>кварталов  28 лесничеств</a:t>
          </a:r>
          <a:endParaRPr lang="ru-RU" dirty="0"/>
        </a:p>
      </dgm:t>
    </dgm:pt>
    <dgm:pt modelId="{DFD47BB3-A5DD-4233-80C7-54989785096A}" type="parTrans" cxnId="{744440A2-8D6E-4918-BE67-633350A4CC8D}">
      <dgm:prSet/>
      <dgm:spPr/>
      <dgm:t>
        <a:bodyPr/>
        <a:lstStyle/>
        <a:p>
          <a:endParaRPr lang="ru-RU"/>
        </a:p>
      </dgm:t>
    </dgm:pt>
    <dgm:pt modelId="{97D881AC-7CFE-436B-8066-C7521C426C79}" type="sibTrans" cxnId="{744440A2-8D6E-4918-BE67-633350A4CC8D}">
      <dgm:prSet/>
      <dgm:spPr/>
      <dgm:t>
        <a:bodyPr/>
        <a:lstStyle/>
        <a:p>
          <a:endParaRPr lang="ru-RU"/>
        </a:p>
      </dgm:t>
    </dgm:pt>
    <dgm:pt modelId="{ACA89276-2870-4816-BC84-7D33EC3D26DF}" type="pres">
      <dgm:prSet presAssocID="{82411CB8-93DA-40C6-A744-33B67B3E4C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D93390-7BB3-424A-B538-EDC251F80BD0}" type="pres">
      <dgm:prSet presAssocID="{BA2C0BDD-58D6-4CA3-9873-3EEBEBB7FC86}" presName="circle1" presStyleLbl="node1" presStyleIdx="0" presStyleCnt="3"/>
      <dgm:spPr/>
      <dgm:t>
        <a:bodyPr/>
        <a:lstStyle/>
        <a:p>
          <a:endParaRPr lang="ru-RU"/>
        </a:p>
      </dgm:t>
    </dgm:pt>
    <dgm:pt modelId="{CC57B653-5CA3-4302-BCC6-5D79A2F950D0}" type="pres">
      <dgm:prSet presAssocID="{BA2C0BDD-58D6-4CA3-9873-3EEBEBB7FC86}" presName="space" presStyleCnt="0"/>
      <dgm:spPr/>
      <dgm:t>
        <a:bodyPr/>
        <a:lstStyle/>
        <a:p>
          <a:endParaRPr lang="ru-RU"/>
        </a:p>
      </dgm:t>
    </dgm:pt>
    <dgm:pt modelId="{09BED6EA-0ECF-47B8-ACFE-CC26279EDDFF}" type="pres">
      <dgm:prSet presAssocID="{BA2C0BDD-58D6-4CA3-9873-3EEBEBB7FC86}" presName="rect1" presStyleLbl="alignAcc1" presStyleIdx="0" presStyleCnt="3"/>
      <dgm:spPr/>
      <dgm:t>
        <a:bodyPr/>
        <a:lstStyle/>
        <a:p>
          <a:endParaRPr lang="ru-RU"/>
        </a:p>
      </dgm:t>
    </dgm:pt>
    <dgm:pt modelId="{316586C7-CA43-4742-9288-94BC9593EBF8}" type="pres">
      <dgm:prSet presAssocID="{5A1C0D34-BBE1-4A0A-9FD2-7889CBD8549B}" presName="vertSpace2" presStyleLbl="node1" presStyleIdx="0" presStyleCnt="3"/>
      <dgm:spPr/>
      <dgm:t>
        <a:bodyPr/>
        <a:lstStyle/>
        <a:p>
          <a:endParaRPr lang="ru-RU"/>
        </a:p>
      </dgm:t>
    </dgm:pt>
    <dgm:pt modelId="{4BD8C8B3-684F-44EF-8CD1-DEB8F5E80651}" type="pres">
      <dgm:prSet presAssocID="{5A1C0D34-BBE1-4A0A-9FD2-7889CBD8549B}" presName="circle2" presStyleLbl="node1" presStyleIdx="1" presStyleCnt="3"/>
      <dgm:spPr/>
      <dgm:t>
        <a:bodyPr/>
        <a:lstStyle/>
        <a:p>
          <a:endParaRPr lang="ru-RU"/>
        </a:p>
      </dgm:t>
    </dgm:pt>
    <dgm:pt modelId="{699FD41A-6196-48EE-AE9B-4782C05ED87E}" type="pres">
      <dgm:prSet presAssocID="{5A1C0D34-BBE1-4A0A-9FD2-7889CBD8549B}" presName="rect2" presStyleLbl="alignAcc1" presStyleIdx="1" presStyleCnt="3"/>
      <dgm:spPr/>
      <dgm:t>
        <a:bodyPr/>
        <a:lstStyle/>
        <a:p>
          <a:endParaRPr lang="ru-RU"/>
        </a:p>
      </dgm:t>
    </dgm:pt>
    <dgm:pt modelId="{8A21C6FC-77AE-4378-9463-1D0C13CB992F}" type="pres">
      <dgm:prSet presAssocID="{3D9A28BE-79C1-4AD0-987D-6BAE51C738AE}" presName="vertSpace3" presStyleLbl="node1" presStyleIdx="1" presStyleCnt="3"/>
      <dgm:spPr/>
      <dgm:t>
        <a:bodyPr/>
        <a:lstStyle/>
        <a:p>
          <a:endParaRPr lang="ru-RU"/>
        </a:p>
      </dgm:t>
    </dgm:pt>
    <dgm:pt modelId="{49735C6C-BCE7-4794-A110-730856705DA6}" type="pres">
      <dgm:prSet presAssocID="{3D9A28BE-79C1-4AD0-987D-6BAE51C738AE}" presName="circle3" presStyleLbl="node1" presStyleIdx="2" presStyleCnt="3"/>
      <dgm:spPr/>
      <dgm:t>
        <a:bodyPr/>
        <a:lstStyle/>
        <a:p>
          <a:endParaRPr lang="ru-RU"/>
        </a:p>
      </dgm:t>
    </dgm:pt>
    <dgm:pt modelId="{C37F1CB4-1CFC-4ED1-ADF4-DB59D73C41C4}" type="pres">
      <dgm:prSet presAssocID="{3D9A28BE-79C1-4AD0-987D-6BAE51C738AE}" presName="rect3" presStyleLbl="alignAcc1" presStyleIdx="2" presStyleCnt="3"/>
      <dgm:spPr/>
      <dgm:t>
        <a:bodyPr/>
        <a:lstStyle/>
        <a:p>
          <a:endParaRPr lang="ru-RU"/>
        </a:p>
      </dgm:t>
    </dgm:pt>
    <dgm:pt modelId="{C9482C88-507B-435E-AD8D-68AB95227C89}" type="pres">
      <dgm:prSet presAssocID="{BA2C0BDD-58D6-4CA3-9873-3EEBEBB7FC8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DCC35-DF26-4DB5-9D01-5A2FC68CE608}" type="pres">
      <dgm:prSet presAssocID="{5A1C0D34-BBE1-4A0A-9FD2-7889CBD8549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367FC-8F9B-4ED6-9C9B-232633D12203}" type="pres">
      <dgm:prSet presAssocID="{3D9A28BE-79C1-4AD0-987D-6BAE51C738A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FD3BB3-F9FB-457A-AD3C-BECD29152BA6}" type="presOf" srcId="{5A1C0D34-BBE1-4A0A-9FD2-7889CBD8549B}" destId="{699FD41A-6196-48EE-AE9B-4782C05ED87E}" srcOrd="0" destOrd="0" presId="urn:microsoft.com/office/officeart/2005/8/layout/target3"/>
    <dgm:cxn modelId="{6C49E401-E8A3-4775-88D3-0E157E542B29}" type="presOf" srcId="{3D9A28BE-79C1-4AD0-987D-6BAE51C738AE}" destId="{5AE367FC-8F9B-4ED6-9C9B-232633D12203}" srcOrd="1" destOrd="0" presId="urn:microsoft.com/office/officeart/2005/8/layout/target3"/>
    <dgm:cxn modelId="{744440A2-8D6E-4918-BE67-633350A4CC8D}" srcId="{82411CB8-93DA-40C6-A744-33B67B3E4C50}" destId="{5A1C0D34-BBE1-4A0A-9FD2-7889CBD8549B}" srcOrd="1" destOrd="0" parTransId="{DFD47BB3-A5DD-4233-80C7-54989785096A}" sibTransId="{97D881AC-7CFE-436B-8066-C7521C426C79}"/>
    <dgm:cxn modelId="{539BDF35-E627-4B72-B89A-E908CCAD8F23}" type="presOf" srcId="{BA2C0BDD-58D6-4CA3-9873-3EEBEBB7FC86}" destId="{C9482C88-507B-435E-AD8D-68AB95227C89}" srcOrd="1" destOrd="0" presId="urn:microsoft.com/office/officeart/2005/8/layout/target3"/>
    <dgm:cxn modelId="{7BC72476-8BB8-4143-972D-80E52781906C}" type="presOf" srcId="{3D9A28BE-79C1-4AD0-987D-6BAE51C738AE}" destId="{C37F1CB4-1CFC-4ED1-ADF4-DB59D73C41C4}" srcOrd="0" destOrd="0" presId="urn:microsoft.com/office/officeart/2005/8/layout/target3"/>
    <dgm:cxn modelId="{98EBB98C-6CDF-45A9-A2C0-115ABC1DC0F4}" srcId="{82411CB8-93DA-40C6-A744-33B67B3E4C50}" destId="{BA2C0BDD-58D6-4CA3-9873-3EEBEBB7FC86}" srcOrd="0" destOrd="0" parTransId="{321CED4E-2AC6-4C41-A819-AF9C394DFBC0}" sibTransId="{9D530515-B635-4CF3-BE05-CDF72D358110}"/>
    <dgm:cxn modelId="{FB7804A4-07DE-468E-8B7E-618D9DEE1EF1}" type="presOf" srcId="{5A1C0D34-BBE1-4A0A-9FD2-7889CBD8549B}" destId="{503DCC35-DF26-4DB5-9D01-5A2FC68CE608}" srcOrd="1" destOrd="0" presId="urn:microsoft.com/office/officeart/2005/8/layout/target3"/>
    <dgm:cxn modelId="{0DD6D77A-CB82-4BDD-981B-98581606E955}" type="presOf" srcId="{82411CB8-93DA-40C6-A744-33B67B3E4C50}" destId="{ACA89276-2870-4816-BC84-7D33EC3D26DF}" srcOrd="0" destOrd="0" presId="urn:microsoft.com/office/officeart/2005/8/layout/target3"/>
    <dgm:cxn modelId="{2A90B723-7B32-490E-8BF3-FA5C06D896A4}" type="presOf" srcId="{BA2C0BDD-58D6-4CA3-9873-3EEBEBB7FC86}" destId="{09BED6EA-0ECF-47B8-ACFE-CC26279EDDFF}" srcOrd="0" destOrd="0" presId="urn:microsoft.com/office/officeart/2005/8/layout/target3"/>
    <dgm:cxn modelId="{47F6EEC9-6FA7-4F15-B38F-968CA01AD2DB}" srcId="{82411CB8-93DA-40C6-A744-33B67B3E4C50}" destId="{3D9A28BE-79C1-4AD0-987D-6BAE51C738AE}" srcOrd="2" destOrd="0" parTransId="{601EB211-F35F-4DB4-A982-F1CE66A2AFFF}" sibTransId="{8E970116-0E3D-4A8D-A570-2A19FE717F7B}"/>
    <dgm:cxn modelId="{27ED7DE5-910E-45B2-85EE-111B191FDC0D}" type="presParOf" srcId="{ACA89276-2870-4816-BC84-7D33EC3D26DF}" destId="{42D93390-7BB3-424A-B538-EDC251F80BD0}" srcOrd="0" destOrd="0" presId="urn:microsoft.com/office/officeart/2005/8/layout/target3"/>
    <dgm:cxn modelId="{0D745817-826E-4C11-B483-F16EE878D56E}" type="presParOf" srcId="{ACA89276-2870-4816-BC84-7D33EC3D26DF}" destId="{CC57B653-5CA3-4302-BCC6-5D79A2F950D0}" srcOrd="1" destOrd="0" presId="urn:microsoft.com/office/officeart/2005/8/layout/target3"/>
    <dgm:cxn modelId="{13066D97-D9BC-4856-9649-3E757E8BCE08}" type="presParOf" srcId="{ACA89276-2870-4816-BC84-7D33EC3D26DF}" destId="{09BED6EA-0ECF-47B8-ACFE-CC26279EDDFF}" srcOrd="2" destOrd="0" presId="urn:microsoft.com/office/officeart/2005/8/layout/target3"/>
    <dgm:cxn modelId="{DF21CFC8-F7EC-4D57-8C35-92E28F73013C}" type="presParOf" srcId="{ACA89276-2870-4816-BC84-7D33EC3D26DF}" destId="{316586C7-CA43-4742-9288-94BC9593EBF8}" srcOrd="3" destOrd="0" presId="urn:microsoft.com/office/officeart/2005/8/layout/target3"/>
    <dgm:cxn modelId="{84A87B4E-AFC7-4ADD-8FC0-25371399795D}" type="presParOf" srcId="{ACA89276-2870-4816-BC84-7D33EC3D26DF}" destId="{4BD8C8B3-684F-44EF-8CD1-DEB8F5E80651}" srcOrd="4" destOrd="0" presId="urn:microsoft.com/office/officeart/2005/8/layout/target3"/>
    <dgm:cxn modelId="{94B86BD6-652F-4C70-B119-88E40EEAE4D8}" type="presParOf" srcId="{ACA89276-2870-4816-BC84-7D33EC3D26DF}" destId="{699FD41A-6196-48EE-AE9B-4782C05ED87E}" srcOrd="5" destOrd="0" presId="urn:microsoft.com/office/officeart/2005/8/layout/target3"/>
    <dgm:cxn modelId="{5EEB855C-A719-4E7B-9327-FA56502B3BDF}" type="presParOf" srcId="{ACA89276-2870-4816-BC84-7D33EC3D26DF}" destId="{8A21C6FC-77AE-4378-9463-1D0C13CB992F}" srcOrd="6" destOrd="0" presId="urn:microsoft.com/office/officeart/2005/8/layout/target3"/>
    <dgm:cxn modelId="{6AA4BBE7-B886-44E1-94D3-62622DF0F358}" type="presParOf" srcId="{ACA89276-2870-4816-BC84-7D33EC3D26DF}" destId="{49735C6C-BCE7-4794-A110-730856705DA6}" srcOrd="7" destOrd="0" presId="urn:microsoft.com/office/officeart/2005/8/layout/target3"/>
    <dgm:cxn modelId="{D03524A0-49AC-468A-A026-F0AB2CCFD85F}" type="presParOf" srcId="{ACA89276-2870-4816-BC84-7D33EC3D26DF}" destId="{C37F1CB4-1CFC-4ED1-ADF4-DB59D73C41C4}" srcOrd="8" destOrd="0" presId="urn:microsoft.com/office/officeart/2005/8/layout/target3"/>
    <dgm:cxn modelId="{34663FF6-520B-41BB-BD24-76854B34040E}" type="presParOf" srcId="{ACA89276-2870-4816-BC84-7D33EC3D26DF}" destId="{C9482C88-507B-435E-AD8D-68AB95227C89}" srcOrd="9" destOrd="0" presId="urn:microsoft.com/office/officeart/2005/8/layout/target3"/>
    <dgm:cxn modelId="{D80908CB-E813-4153-B142-CEE2C5F0FCB8}" type="presParOf" srcId="{ACA89276-2870-4816-BC84-7D33EC3D26DF}" destId="{503DCC35-DF26-4DB5-9D01-5A2FC68CE608}" srcOrd="10" destOrd="0" presId="urn:microsoft.com/office/officeart/2005/8/layout/target3"/>
    <dgm:cxn modelId="{735EF30F-62C4-4BB4-BF5C-52182461D5D2}" type="presParOf" srcId="{ACA89276-2870-4816-BC84-7D33EC3D26DF}" destId="{5AE367FC-8F9B-4ED6-9C9B-232633D1220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17D5-E0D9-4F9A-B18E-D3C8DEDF0939}">
      <dsp:nvSpPr>
        <dsp:cNvPr id="0" name=""/>
        <dsp:cNvSpPr/>
      </dsp:nvSpPr>
      <dsp:spPr>
        <a:xfrm>
          <a:off x="-6459065" y="-988652"/>
          <a:ext cx="7693886" cy="7693886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23325-5B23-4DB2-B928-B05BDDC23B5E}">
      <dsp:nvSpPr>
        <dsp:cNvPr id="0" name=""/>
        <dsp:cNvSpPr/>
      </dsp:nvSpPr>
      <dsp:spPr>
        <a:xfrm>
          <a:off x="401018" y="304219"/>
          <a:ext cx="11427125" cy="4308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7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/>
            <a:t>Управление федерального государственного лесного и пожарного надзора</a:t>
          </a:r>
          <a:endParaRPr lang="ru-RU" sz="1800" kern="1200" dirty="0"/>
        </a:p>
      </dsp:txBody>
      <dsp:txXfrm>
        <a:off x="401018" y="304219"/>
        <a:ext cx="11427125" cy="430835"/>
      </dsp:txXfrm>
    </dsp:sp>
    <dsp:sp modelId="{9386F3A8-865D-454D-9B1E-1F7807DFC1E6}">
      <dsp:nvSpPr>
        <dsp:cNvPr id="0" name=""/>
        <dsp:cNvSpPr/>
      </dsp:nvSpPr>
      <dsp:spPr>
        <a:xfrm>
          <a:off x="76316" y="194935"/>
          <a:ext cx="649403" cy="649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7518B-AFD5-47DC-965C-5CAA27D7AEBC}">
      <dsp:nvSpPr>
        <dsp:cNvPr id="0" name=""/>
        <dsp:cNvSpPr/>
      </dsp:nvSpPr>
      <dsp:spPr>
        <a:xfrm>
          <a:off x="871492" y="1039617"/>
          <a:ext cx="10956650" cy="5195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7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/>
            <a:t>Управление лесного учета, планирования и лесоустройства</a:t>
          </a:r>
          <a:endParaRPr lang="ru-RU" sz="1800" kern="1200" dirty="0"/>
        </a:p>
      </dsp:txBody>
      <dsp:txXfrm>
        <a:off x="871492" y="1039617"/>
        <a:ext cx="10956650" cy="519522"/>
      </dsp:txXfrm>
    </dsp:sp>
    <dsp:sp modelId="{D992DA21-CC05-4061-894E-2C1DB00E4D07}">
      <dsp:nvSpPr>
        <dsp:cNvPr id="0" name=""/>
        <dsp:cNvSpPr/>
      </dsp:nvSpPr>
      <dsp:spPr>
        <a:xfrm>
          <a:off x="546791" y="974677"/>
          <a:ext cx="649403" cy="649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149BF-FBA0-4532-9D0D-213CCDF21E48}">
      <dsp:nvSpPr>
        <dsp:cNvPr id="0" name=""/>
        <dsp:cNvSpPr/>
      </dsp:nvSpPr>
      <dsp:spPr>
        <a:xfrm>
          <a:off x="1129310" y="1818787"/>
          <a:ext cx="10698832" cy="5195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7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smtClean="0"/>
            <a:t>Управление </a:t>
          </a:r>
          <a:r>
            <a:rPr lang="ru-RU" sz="1800" b="0" i="1" kern="1200" dirty="0" smtClean="0"/>
            <a:t>лесопользования</a:t>
          </a:r>
          <a:endParaRPr lang="ru-RU" sz="1800" kern="1200" dirty="0"/>
        </a:p>
      </dsp:txBody>
      <dsp:txXfrm>
        <a:off x="1129310" y="1818787"/>
        <a:ext cx="10698832" cy="519522"/>
      </dsp:txXfrm>
    </dsp:sp>
    <dsp:sp modelId="{1D98EFF1-3C13-4171-855A-CE26F034B537}">
      <dsp:nvSpPr>
        <dsp:cNvPr id="0" name=""/>
        <dsp:cNvSpPr/>
      </dsp:nvSpPr>
      <dsp:spPr>
        <a:xfrm>
          <a:off x="804608" y="1753847"/>
          <a:ext cx="649403" cy="649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29CF2-DB2D-4162-8731-94D0EEA17C56}">
      <dsp:nvSpPr>
        <dsp:cNvPr id="0" name=""/>
        <dsp:cNvSpPr/>
      </dsp:nvSpPr>
      <dsp:spPr>
        <a:xfrm>
          <a:off x="1211629" y="2598529"/>
          <a:ext cx="10616514" cy="5195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7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/>
            <a:t>Управление по охране и использованию объектов животного мира</a:t>
          </a:r>
          <a:endParaRPr lang="ru-RU" sz="1800" kern="1200" dirty="0"/>
        </a:p>
      </dsp:txBody>
      <dsp:txXfrm>
        <a:off x="1211629" y="2598529"/>
        <a:ext cx="10616514" cy="519522"/>
      </dsp:txXfrm>
    </dsp:sp>
    <dsp:sp modelId="{70298C34-13E0-48FD-A650-0FF878DFAB6D}">
      <dsp:nvSpPr>
        <dsp:cNvPr id="0" name=""/>
        <dsp:cNvSpPr/>
      </dsp:nvSpPr>
      <dsp:spPr>
        <a:xfrm>
          <a:off x="886927" y="2533589"/>
          <a:ext cx="649403" cy="649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1B477-524E-4516-9612-EA43DDB79C53}">
      <dsp:nvSpPr>
        <dsp:cNvPr id="0" name=""/>
        <dsp:cNvSpPr/>
      </dsp:nvSpPr>
      <dsp:spPr>
        <a:xfrm>
          <a:off x="1129310" y="3378271"/>
          <a:ext cx="10698832" cy="5195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7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/>
            <a:t>Управление минеральных ресурсов</a:t>
          </a:r>
          <a:endParaRPr lang="ru-RU" sz="1800" kern="1200" dirty="0"/>
        </a:p>
      </dsp:txBody>
      <dsp:txXfrm>
        <a:off x="1129310" y="3378271"/>
        <a:ext cx="10698832" cy="519522"/>
      </dsp:txXfrm>
    </dsp:sp>
    <dsp:sp modelId="{DB2F0C98-0537-405F-8726-5AACE2324AFB}">
      <dsp:nvSpPr>
        <dsp:cNvPr id="0" name=""/>
        <dsp:cNvSpPr/>
      </dsp:nvSpPr>
      <dsp:spPr>
        <a:xfrm>
          <a:off x="804608" y="3313330"/>
          <a:ext cx="649403" cy="649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721DD-C429-45B0-90C9-E9AE7E0B6BCC}">
      <dsp:nvSpPr>
        <dsp:cNvPr id="0" name=""/>
        <dsp:cNvSpPr/>
      </dsp:nvSpPr>
      <dsp:spPr>
        <a:xfrm>
          <a:off x="871492" y="4157441"/>
          <a:ext cx="10956650" cy="5195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7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/>
            <a:t>Управление водных ресурсов</a:t>
          </a:r>
          <a:endParaRPr lang="ru-RU" sz="1800" b="1" kern="1200" dirty="0" smtClean="0"/>
        </a:p>
      </dsp:txBody>
      <dsp:txXfrm>
        <a:off x="871492" y="4157441"/>
        <a:ext cx="10956650" cy="519522"/>
      </dsp:txXfrm>
    </dsp:sp>
    <dsp:sp modelId="{801403E6-055E-4685-86A9-BD9F44F60FD2}">
      <dsp:nvSpPr>
        <dsp:cNvPr id="0" name=""/>
        <dsp:cNvSpPr/>
      </dsp:nvSpPr>
      <dsp:spPr>
        <a:xfrm>
          <a:off x="546791" y="4092501"/>
          <a:ext cx="649403" cy="649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DB4D7-E194-488B-AA3B-A85A6ABD3803}">
      <dsp:nvSpPr>
        <dsp:cNvPr id="0" name=""/>
        <dsp:cNvSpPr/>
      </dsp:nvSpPr>
      <dsp:spPr>
        <a:xfrm>
          <a:off x="401018" y="4937183"/>
          <a:ext cx="11427125" cy="5195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37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/>
            <a:t>Управление по охране окружающей среды</a:t>
          </a:r>
          <a:endParaRPr lang="ru-RU" sz="1800" kern="1200" dirty="0"/>
        </a:p>
      </dsp:txBody>
      <dsp:txXfrm>
        <a:off x="401018" y="4937183"/>
        <a:ext cx="11427125" cy="519522"/>
      </dsp:txXfrm>
    </dsp:sp>
    <dsp:sp modelId="{8E2E62E7-58C4-439F-9000-E474CF912C3B}">
      <dsp:nvSpPr>
        <dsp:cNvPr id="0" name=""/>
        <dsp:cNvSpPr/>
      </dsp:nvSpPr>
      <dsp:spPr>
        <a:xfrm>
          <a:off x="76316" y="4872242"/>
          <a:ext cx="649403" cy="6494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93390-7BB3-424A-B538-EDC251F80BD0}">
      <dsp:nvSpPr>
        <dsp:cNvPr id="0" name=""/>
        <dsp:cNvSpPr/>
      </dsp:nvSpPr>
      <dsp:spPr>
        <a:xfrm>
          <a:off x="0" y="0"/>
          <a:ext cx="3907160" cy="390716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ED6EA-0ECF-47B8-ACFE-CC26279EDDFF}">
      <dsp:nvSpPr>
        <dsp:cNvPr id="0" name=""/>
        <dsp:cNvSpPr/>
      </dsp:nvSpPr>
      <dsp:spPr>
        <a:xfrm>
          <a:off x="1953580" y="0"/>
          <a:ext cx="8400306" cy="39071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тематические данные</a:t>
          </a:r>
          <a:endParaRPr lang="ru-RU" sz="3500" kern="1200" dirty="0"/>
        </a:p>
      </dsp:txBody>
      <dsp:txXfrm>
        <a:off x="1953580" y="0"/>
        <a:ext cx="8400306" cy="1172150"/>
      </dsp:txXfrm>
    </dsp:sp>
    <dsp:sp modelId="{4BD8C8B3-684F-44EF-8CD1-DEB8F5E80651}">
      <dsp:nvSpPr>
        <dsp:cNvPr id="0" name=""/>
        <dsp:cNvSpPr/>
      </dsp:nvSpPr>
      <dsp:spPr>
        <a:xfrm>
          <a:off x="683754" y="1172150"/>
          <a:ext cx="2539651" cy="253965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FD41A-6196-48EE-AE9B-4782C05ED87E}">
      <dsp:nvSpPr>
        <dsp:cNvPr id="0" name=""/>
        <dsp:cNvSpPr/>
      </dsp:nvSpPr>
      <dsp:spPr>
        <a:xfrm>
          <a:off x="1953580" y="1172150"/>
          <a:ext cx="8400306" cy="25396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границы </a:t>
          </a:r>
          <a:r>
            <a:rPr lang="ru-RU" sz="3500" kern="1200" dirty="0" smtClean="0"/>
            <a:t>кварталов  28 лесничеств</a:t>
          </a:r>
          <a:endParaRPr lang="ru-RU" sz="3500" kern="1200" dirty="0"/>
        </a:p>
      </dsp:txBody>
      <dsp:txXfrm>
        <a:off x="1953580" y="1172150"/>
        <a:ext cx="8400306" cy="1172146"/>
      </dsp:txXfrm>
    </dsp:sp>
    <dsp:sp modelId="{49735C6C-BCE7-4794-A110-730856705DA6}">
      <dsp:nvSpPr>
        <dsp:cNvPr id="0" name=""/>
        <dsp:cNvSpPr/>
      </dsp:nvSpPr>
      <dsp:spPr>
        <a:xfrm>
          <a:off x="1367506" y="2344297"/>
          <a:ext cx="1172146" cy="117214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F1CB4-1CFC-4ED1-ADF4-DB59D73C41C4}">
      <dsp:nvSpPr>
        <dsp:cNvPr id="0" name=""/>
        <dsp:cNvSpPr/>
      </dsp:nvSpPr>
      <dsp:spPr>
        <a:xfrm>
          <a:off x="1953580" y="2344297"/>
          <a:ext cx="8400306" cy="1172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границы выделов по 25 лесничествам</a:t>
          </a:r>
          <a:endParaRPr lang="ru-RU" sz="3500" kern="1200" dirty="0"/>
        </a:p>
      </dsp:txBody>
      <dsp:txXfrm>
        <a:off x="1953580" y="2344297"/>
        <a:ext cx="8400306" cy="1172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74AA5-AF0D-C348-8C7D-A29798CB37F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6" y="4751219"/>
            <a:ext cx="544068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7035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1" y="9377317"/>
            <a:ext cx="2947035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1069A-5EC0-A044-89A8-CA2A55D65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8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2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5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27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7774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01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391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688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70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6260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08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23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03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539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49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4389E-DB01-41FA-9764-6E696D87C1D5}" type="datetime1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9F46-E50F-8441-B540-38CA5E5D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923" y="5372918"/>
            <a:ext cx="10309846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600" dirty="0">
                <a:latin typeface="PT Serif" charset="0"/>
                <a:ea typeface="PT Serif" charset="0"/>
                <a:cs typeface="PT Serif" charset="0"/>
              </a:rPr>
              <a:t>Докладчик: </a:t>
            </a:r>
            <a:r>
              <a:rPr lang="ru-RU" sz="1600" dirty="0"/>
              <a:t>ведущий специалист отдела лесного надзора и административного </a:t>
            </a:r>
            <a:r>
              <a:rPr lang="ru-RU" sz="1600" dirty="0" smtClean="0"/>
              <a:t>производства управления федерального государственного лесного и пожарного надзора </a:t>
            </a:r>
            <a:r>
              <a:rPr lang="ru-RU" sz="1600" dirty="0"/>
              <a:t>Мин природы Пермского края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Гоголева Мария </a:t>
            </a:r>
            <a:r>
              <a:rPr lang="ru-RU" sz="1600" dirty="0"/>
              <a:t>В</a:t>
            </a:r>
            <a:r>
              <a:rPr lang="ru-RU" sz="1600" dirty="0" smtClean="0"/>
              <a:t>ячеславовна</a:t>
            </a:r>
            <a:endParaRPr lang="ru-RU" sz="1600" dirty="0"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922" y="4015948"/>
            <a:ext cx="10961517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28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К </a:t>
            </a:r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вопросу о создании геоинформационной системы "</a:t>
            </a:r>
            <a:r>
              <a:rPr lang="ru-RU" sz="28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Управление </a:t>
            </a:r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лесами Пермского края"</a:t>
            </a:r>
            <a:endParaRPr lang="ru-RU" sz="28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1008" y="5372918"/>
            <a:ext cx="1170432" cy="396000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 anchor="ctr">
            <a:noAutofit/>
          </a:bodyPr>
          <a:lstStyle/>
          <a:p>
            <a:pPr algn="r"/>
            <a:r>
              <a:rPr lang="ru-RU" dirty="0">
                <a:latin typeface="PT Serif" charset="0"/>
                <a:ea typeface="PT Serif" charset="0"/>
                <a:cs typeface="PT Serif" charset="0"/>
              </a:rPr>
              <a:t>2017</a:t>
            </a:r>
            <a:endParaRPr lang="en-US" dirty="0">
              <a:latin typeface="PT Serif" charset="0"/>
              <a:ea typeface="PT Serif" charset="0"/>
              <a:cs typeface="PT Serif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89" y="501273"/>
            <a:ext cx="439584" cy="82422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00889" y="5171486"/>
            <a:ext cx="1092055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0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645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02" y="166037"/>
            <a:ext cx="315925" cy="592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2225" y="173169"/>
            <a:ext cx="11293200" cy="70788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Структура Министерства природных ресурсов, лесного хозяйства и экологии Пермского края</a:t>
            </a:r>
            <a:endParaRPr lang="ru-RU" sz="20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5956191"/>
              </p:ext>
            </p:extLst>
          </p:nvPr>
        </p:nvGraphicFramePr>
        <p:xfrm>
          <a:off x="70580" y="1023900"/>
          <a:ext cx="11904460" cy="571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01340" y="6452917"/>
            <a:ext cx="2160000" cy="365125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0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645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02" y="166037"/>
            <a:ext cx="315925" cy="592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2225" y="327057"/>
            <a:ext cx="11293200" cy="4001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ГИС в ведении Мин природы</a:t>
            </a:r>
            <a:endParaRPr lang="ru-RU" sz="20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01340" y="6452917"/>
            <a:ext cx="2160000" cy="365125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7271" y="1997993"/>
            <a:ext cx="10548337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742950" lvl="1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ГИС «Особо охраняемые природные территории Пермского края»</a:t>
            </a:r>
          </a:p>
          <a:p>
            <a:pPr marL="742950" lvl="1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ГИС «Виды животных и растений, занесенные в Красную книгу Пермского </a:t>
            </a:r>
            <a:r>
              <a:rPr lang="ru-RU" sz="2000" dirty="0" smtClean="0"/>
              <a:t>края»</a:t>
            </a:r>
            <a:endParaRPr lang="ru-RU" sz="2000" dirty="0"/>
          </a:p>
          <a:p>
            <a:pPr marL="742950" lvl="1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ГИС «Гидротехнические сооружения Пермского края»</a:t>
            </a:r>
            <a:endParaRPr lang="ru-RU" sz="2000" dirty="0"/>
          </a:p>
          <a:p>
            <a:pPr marL="742950" lvl="1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ГИС </a:t>
            </a:r>
            <a:r>
              <a:rPr lang="ru-RU" sz="2000" dirty="0"/>
              <a:t>по отчетным показателям хозяйствующих субъектов </a:t>
            </a:r>
            <a:r>
              <a:rPr lang="ru-RU" sz="2000" dirty="0" smtClean="0"/>
              <a:t>водопользования</a:t>
            </a:r>
            <a:endParaRPr lang="ru-RU" sz="2000" dirty="0"/>
          </a:p>
          <a:p>
            <a:pPr marL="742950" lvl="1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ГИС </a:t>
            </a:r>
            <a:r>
              <a:rPr lang="ru-RU" sz="2000" dirty="0" smtClean="0"/>
              <a:t>«Лесосырьевая </a:t>
            </a:r>
            <a:r>
              <a:rPr lang="ru-RU" sz="2000" dirty="0"/>
              <a:t>база Пермского </a:t>
            </a:r>
            <a:r>
              <a:rPr lang="ru-RU" sz="2000" dirty="0" smtClean="0"/>
              <a:t>края»</a:t>
            </a:r>
          </a:p>
          <a:p>
            <a:pPr marL="742950" lvl="1" indent="-28575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ГИС «Охотничьи </a:t>
            </a:r>
            <a:r>
              <a:rPr lang="ru-RU" sz="2000" dirty="0"/>
              <a:t>ресурсы Пермской </a:t>
            </a:r>
            <a:r>
              <a:rPr lang="ru-RU" sz="2000" dirty="0" smtClean="0"/>
              <a:t>области»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37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645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02" y="166037"/>
            <a:ext cx="315925" cy="592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2225" y="269349"/>
            <a:ext cx="11293200" cy="51552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275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ГИС </a:t>
            </a:r>
            <a:r>
              <a:rPr lang="ru-RU" sz="275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"Управление лесами Пермского края"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4083534"/>
              </p:ext>
            </p:extLst>
          </p:nvPr>
        </p:nvGraphicFramePr>
        <p:xfrm>
          <a:off x="155275" y="1700011"/>
          <a:ext cx="10353886" cy="3907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001340" y="6452917"/>
            <a:ext cx="21600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645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02" y="166037"/>
            <a:ext cx="315925" cy="5923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86227" y="265502"/>
            <a:ext cx="11293200" cy="5232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Тематические карты</a:t>
            </a:r>
            <a:endParaRPr lang="ru-RU" sz="28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422" y="265502"/>
            <a:ext cx="4603958" cy="6513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18" y="1573124"/>
            <a:ext cx="5969411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645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02" y="166037"/>
            <a:ext cx="315925" cy="592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2225" y="265502"/>
            <a:ext cx="11293200" cy="5232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28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Тематические карты</a:t>
            </a:r>
            <a:endParaRPr lang="ru-RU" sz="28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032" y="162380"/>
            <a:ext cx="4737620" cy="6695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009" y="1054224"/>
            <a:ext cx="4031087" cy="56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1645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02" y="166037"/>
            <a:ext cx="315925" cy="592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2225" y="327057"/>
            <a:ext cx="11293200" cy="40011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Аукцион на право заключения договора купли-продажи лесных насаждений</a:t>
            </a:r>
            <a:endParaRPr lang="ru-RU" sz="20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27" y="1054224"/>
            <a:ext cx="3852571" cy="54435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025" y="2728477"/>
            <a:ext cx="6415918" cy="40079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506" y="1054224"/>
            <a:ext cx="6539682" cy="1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9927" y="3746884"/>
            <a:ext cx="9892146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Спасибо за внимание!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1993" y="6221915"/>
            <a:ext cx="656445" cy="396000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 anchor="ctr">
            <a:noAutofit/>
          </a:bodyPr>
          <a:lstStyle/>
          <a:p>
            <a:pPr algn="ctr"/>
            <a:r>
              <a:rPr lang="ru-RU" sz="1400" dirty="0">
                <a:latin typeface="PT Serif" charset="0"/>
                <a:ea typeface="PT Serif" charset="0"/>
                <a:cs typeface="PT Serif" charset="0"/>
              </a:rPr>
              <a:t>2017</a:t>
            </a:r>
            <a:endParaRPr lang="en-US" sz="1400" dirty="0">
              <a:latin typeface="PT Serif" charset="0"/>
              <a:ea typeface="PT Serif" charset="0"/>
              <a:cs typeface="PT Serif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89" y="501273"/>
            <a:ext cx="439584" cy="8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FF0000"/>
      </a:dk2>
      <a:lt2>
        <a:srgbClr val="E7E6E6"/>
      </a:lt2>
      <a:accent1>
        <a:srgbClr val="FFC000"/>
      </a:accent1>
      <a:accent2>
        <a:srgbClr val="FFFF00"/>
      </a:accent2>
      <a:accent3>
        <a:srgbClr val="00B050"/>
      </a:accent3>
      <a:accent4>
        <a:srgbClr val="00B0F0"/>
      </a:accent4>
      <a:accent5>
        <a:srgbClr val="0070C0"/>
      </a:accent5>
      <a:accent6>
        <a:srgbClr val="7030A0"/>
      </a:accent6>
      <a:hlink>
        <a:srgbClr val="0563C1"/>
      </a:hlink>
      <a:folHlink>
        <a:srgbClr val="954F72"/>
      </a:folHlink>
    </a:clrScheme>
    <a:fontScheme name="Другая 4">
      <a:majorFont>
        <a:latin typeface="PT Serif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6054</TotalTime>
  <Words>181</Words>
  <Application>Microsoft Office PowerPoint</Application>
  <PresentationFormat>Широкоэкранный</PresentationFormat>
  <Paragraphs>38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PT Serif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rustam shaekhmurzin</dc:creator>
  <cp:lastModifiedBy>Гоголева Мария Вячеславовна</cp:lastModifiedBy>
  <cp:revision>252</cp:revision>
  <cp:lastPrinted>2017-10-25T06:15:07Z</cp:lastPrinted>
  <dcterms:created xsi:type="dcterms:W3CDTF">2017-05-18T06:16:43Z</dcterms:created>
  <dcterms:modified xsi:type="dcterms:W3CDTF">2017-11-13T11:15:01Z</dcterms:modified>
</cp:coreProperties>
</file>