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7" r:id="rId2"/>
    <p:sldId id="356" r:id="rId3"/>
    <p:sldId id="353" r:id="rId4"/>
    <p:sldId id="358" r:id="rId5"/>
    <p:sldId id="359" r:id="rId6"/>
    <p:sldId id="273" r:id="rId7"/>
    <p:sldId id="354" r:id="rId8"/>
    <p:sldId id="357" r:id="rId9"/>
    <p:sldId id="33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0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21100C7-6DD9-4B31-B695-9B082594B70D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2CB17C6-3D45-4E72-A1B1-F211E5680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59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B349-49F5-4C86-A525-9B36EFE84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07CC-9FF2-4A78-A29F-383D4E271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F680-74A6-4FA3-B090-64CCC661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6DAC-DDD5-45E7-B799-D9BC27C8C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4C1D3-FD59-4A22-9A70-2E817B7D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F000-24A1-4B83-A26D-E5BEE4EA2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FADC-F481-4252-A903-CEA5CC4A8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3693-FF60-4812-B370-1BDB9E15D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7C1A-D169-43CF-AA4A-F1F6CED8D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3EBB-8E4A-4C0A-A437-0B8E58BBD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E68F-8B7E-4EE8-8026-0E31F487B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BCD3FD-9B2D-4648-9A86-67F558B46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maps.p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2857496"/>
            <a:ext cx="8367713" cy="7238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«Пермская </a:t>
            </a:r>
            <a:r>
              <a:rPr lang="ru-RU" alt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геоинформатика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2017»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596" y="6357982"/>
            <a:ext cx="8367713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14 </a:t>
            </a:r>
            <a:r>
              <a:rPr lang="ru-RU" altLang="ru-RU" sz="20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ноября </a:t>
            </a:r>
            <a:r>
              <a:rPr lang="ru-RU" altLang="ru-RU" sz="20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2017 </a:t>
            </a:r>
            <a:r>
              <a:rPr lang="ru-RU" altLang="ru-RU" sz="20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г., Пермь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8313" y="11113"/>
            <a:ext cx="8229600" cy="561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по основным направлениям деятельности в </a:t>
            </a:r>
            <a:r>
              <a:rPr lang="en-US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г.</a:t>
            </a:r>
            <a:endParaRPr lang="ru-RU" alt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0" y="571504"/>
            <a:ext cx="9144000" cy="63579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 международной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инновационной группы (МИГ) на базе ОАО «МИП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ЦКТиУ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и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Oy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Arbonaut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Ltd 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Финляндия)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(2014 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выполнено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закрытого сегмента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геопортала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Пермского края для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Губернатора Пермского края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(2017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магистратуры «Математико-картографическое моделирование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геосистем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комплексов» (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2016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2017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аспирантуры по специальности «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Геоинформатика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2016 - 2017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г.);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Лицензирование в ПГНИУ нового образовательного направления «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Геодещия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дистанционное зондирование Земли» с профилем «Дистанционное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зоднирование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» (2016-2017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Создание и издание серии учебных пособий «Основы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геоинформатики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«Специальные главы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геоинформатики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«Алгоритмы и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программы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обработки пространственных данных»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(201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гг.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);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Создание и электронная публикация «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Атласной информационной системы опасных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гидрометеорологических явлений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Уральского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Прикамья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2017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серии межрегиональных конференций «Геоинформационное обеспечение пространственного развития Пермского края» (2007 – 2017 гг.) и публикация сборников в РИНЦ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7141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МИГ «Комплексирование ДДЗЗ и ВЛС для разработки автоматизированной  технологии проведения лесоустроительных работ»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5214974" cy="29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14430"/>
            <a:ext cx="5286412" cy="297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Пермь об эксперименте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764704"/>
            <a:ext cx="4248472" cy="60090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7141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Опубликован каталог космических снимков ГИС-центра ПГНИУ</a:t>
            </a:r>
          </a:p>
          <a:p>
            <a:pPr algn="ctr"/>
            <a:r>
              <a:rPr lang="en-US" dirty="0">
                <a:hlinkClick r:id="rId3"/>
              </a:rPr>
              <a:t>(http://catalog.maps.psu.ru</a:t>
            </a:r>
            <a:r>
              <a:rPr lang="en-US" dirty="0" smtClean="0">
                <a:hlinkClick r:id="rId3"/>
              </a:rPr>
              <a:t>)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736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1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7141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диссертации Абдуллиным Р.К. на соискание ученой степени кандидата технических наук по направлению 25.00.33 «Картография» 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WP_20170615_14_32_13_P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968552" cy="30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8307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Целью исследования являлась разработка научно-обоснованных подходов к проектированию, созданию и информационному наполнению региональной АИС ОГМЯ (на примере Уральского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Прикамья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).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2" name="Picture 4" descr="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451964" cy="30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59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64" y="554961"/>
            <a:ext cx="842971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  <a:tabLst>
                <a:tab pos="455613" algn="l"/>
              </a:tabLst>
            </a:pP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КОМПЛЕКСНАЯ ОЦЕНКА ПОДВЕРЖЕННОСТИ БОРЕАЛЬНЫХ ЛЕСОВ ВОЗДЕЙСТВИЮ ЭКСТРЕМАЛЬНЫХ ПОГОДНЫХ ЯВЛЕНИЙ В УСЛОВИЯХ МЕНЯЮЩЕГОСЯ КЛИМАТА (НА ПРИМЕРЕ ТЕРРИТОРИИ УРАЛА)</a:t>
            </a: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», ГРАНТ ПРЕЗИДЕНТА РФ, (2017-2018 ГГ.);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  <a:tabLst>
                <a:tab pos="455613" algn="l"/>
              </a:tabLs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СОХРАНЕНИЕ, ИЗУЧЕНИЕ И ПОПУЛЯРИЗАЦИЯ НАСЛЕДИЯ КАРТОГРАФОВ УРАЛА СЕРЕДИНЫ XVIII - НАЧАЛА XX ВВ.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», РГО, 2017 - 2018 ГГ.;</a:t>
            </a:r>
          </a:p>
          <a:p>
            <a:pPr marL="342900" lvl="0" indent="-342900" algn="just" eaLnBrk="0" hangingPunct="0">
              <a:spcBef>
                <a:spcPts val="600"/>
              </a:spcBef>
              <a:buFont typeface="+mj-lt"/>
              <a:buAutoNum type="arabicPeriod"/>
              <a:tabLst>
                <a:tab pos="455613" algn="l"/>
              </a:tabLst>
            </a:pP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ПРИМЕНЕНИЕ ГИС-ТЕХНОЛОГИЙ ДЛЯ ОЦЕНКИ И ПРОГНОЗА ЭКОЛОГИЧЕСКОЙ СИТУАЦИИ В УГЛЕДОБЫВАЮЩИХ РАЙОНАХ С КРИТИЧЕСКОЙ ТЕХНОГЕННОЙ НАГРУЗКОЙ</a:t>
            </a: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», РФФИ-РГО, (2017</a:t>
            </a:r>
            <a:r>
              <a:rPr kumimoji="0" lang="ru-RU" sz="1700" b="1" i="0" u="non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2019);</a:t>
            </a:r>
            <a:endParaRPr kumimoji="0" lang="ru-RU" sz="1700" b="1" i="0" u="non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342900" lvl="0" indent="-342900" algn="just" eaLnBrk="0" hangingPunct="0">
              <a:spcBef>
                <a:spcPts val="600"/>
              </a:spcBef>
              <a:buFont typeface="+mj-lt"/>
              <a:buAutoNum type="arabicPeriod"/>
              <a:tabLst>
                <a:tab pos="455613" algn="l"/>
              </a:tabLst>
            </a:pP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«ПРОГНОЗИРОВАНИЕ ОПАСНЫХ ГИДРОЛОГИЧЕСКИХ ЯВЛЕНИЙ В ПЕРИОД СНЕГОТАЯНИЯ В РАЙОНАХ СО СЛОЖНЫМ РЕЛЬЕФОМ И РЕДКОЙ НАБЛЮДАТЕЛЬНОЙ СЕТЬЮ НА БАЗЕ КОМПЛЕКСНОГО ГИДРОМЕТЕОРОЛОГИЧЕСКОГО МОДЕЛИРОВАНИЯ»</a:t>
            </a: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 РФФИ, (2017-2019)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" eaLnBrk="0" hangingPunct="0">
              <a:spcBef>
                <a:spcPts val="600"/>
              </a:spcBef>
              <a:buFont typeface="+mj-lt"/>
              <a:buAutoNum type="arabicPeriod"/>
              <a:tabLst>
                <a:tab pos="455613" algn="l"/>
              </a:tabLst>
            </a:pP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КОМПЛЕКСНЫЙ ПОДХОД К УЛУЧШЕНИЮ СОСТОЯНИЯ ПРИРОДНО-ТЕХНОГЕННЫХ ГЕОСИСТЕМ НА ТЕРРИТОРИИ ЛИКВИДИРОВАННОГО КИЗЕЛОВСКОГО УГОЛЬНОГО БАССЕЙНА», </a:t>
            </a: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ГРАНТ РФФИ,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(2017-2019 ГГ. )</a:t>
            </a:r>
            <a:r>
              <a:rPr lang="en-US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hangingPunct="0">
              <a:spcBef>
                <a:spcPts val="600"/>
              </a:spcBef>
              <a:buFont typeface="+mj-lt"/>
              <a:buAutoNum type="arabicPeriod"/>
              <a:tabLst>
                <a:tab pos="455613" algn="l"/>
              </a:tabLst>
            </a:pPr>
            <a:r>
              <a:rPr kumimoji="0" lang="ru-RU" sz="17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«РАЗРАБОТКА АВТОМАТИЗИРОВАННОЙ ТЕХНОЛОГИИ ПРОВЕДЕНИЯ ЛЕСОУСТРОИТЕЛЬНЫХ РАБОТ НА ОСНОВЕ КОМПЛЕКСИРОВАНИЯ ДАННЫХ КОСМИЧЕСКОЙ СЪЕМКИ И ВОЗДУШНОГО ЛАЗЕРНОГО СКАНИРОВАНИЯ». ГРАНТ МИНИСТЕРСТВА ОБРАЗОВАНИЯ И НАУКИ ПЕРМСКОГО НА СОЗДАНИЕ МЕЖДУНАРОДНОЙ ИННОВАЦИОННОЙ ГРУППЫ (МИГ).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(2015-2017 ГГ. ).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52381"/>
            <a:ext cx="9143999" cy="561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7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Грантовая</a:t>
            </a:r>
            <a:r>
              <a:rPr lang="ru-RU" altLang="ru-RU" sz="17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(научная) активность</a:t>
            </a:r>
            <a:r>
              <a:rPr lang="en-US" altLang="ru-RU" sz="17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</a:t>
            </a:r>
            <a:r>
              <a:rPr lang="ru-RU" altLang="ru-RU" sz="17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altLang="ru-RU" sz="17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201</a:t>
            </a:r>
            <a:r>
              <a:rPr lang="ru-RU" altLang="ru-RU" sz="17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ru-RU" sz="17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7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  <a:r>
              <a:rPr lang="en-US" altLang="ru-RU" sz="17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altLang="ru-RU" sz="17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8313" y="11113"/>
            <a:ext cx="8229600" cy="561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развития</a:t>
            </a:r>
            <a:r>
              <a:rPr lang="en-US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  <a:r>
              <a:rPr lang="en-US" alt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alt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07950" y="1260616"/>
            <a:ext cx="8856663" cy="51207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Пермский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– пилотный проект по апробации инновационной технологии  при проведении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лесотаксационых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 (проект в виде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-государственного партнерства) (Соглашение с Рослесхозом, подписанное Губернатором Пермского края ) (2016 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нормативно-правовое обеспечение деятельности единого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геопортала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Пермского края для Администрации Губернатора Пермского края (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–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работе кластера космических технологий и телекоммуникаций «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Сколково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– «Резидент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Сколоково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–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на территории Пермского края системы высокоточного позиционирования (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Внедрений результатов работы международной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исследовательской группы (МИГ) на базе ООО «МИП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ЦКТиУ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Arbonaut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Ltd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Финляндия)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аккредитация нового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 направления «Геодезия и дистанционное зондирование Земли»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–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международной конференции «От карты прошлого – к карте будущего» (28 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ноября 2017 г.)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формата конференции «Геоинформационное обеспечение пространственного развития Пермского края» (2018 г.).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en-US" sz="16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постер кривоще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9218"/>
            <a:ext cx="4896544" cy="69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Заголовок 12"/>
          <p:cNvSpPr>
            <a:spLocks/>
          </p:cNvSpPr>
          <p:nvPr/>
        </p:nvSpPr>
        <p:spPr bwMode="auto">
          <a:xfrm>
            <a:off x="357188" y="1571625"/>
            <a:ext cx="83232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Благодарю за внимание !</a:t>
            </a:r>
          </a:p>
          <a:p>
            <a:pPr algn="ctr"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Пьянков Сергей Васильевич,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д.г.н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кафедрой картографии 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геоинформатики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ГИС центра ПГНИУ</a:t>
            </a:r>
          </a:p>
        </p:txBody>
      </p:sp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675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163</cp:revision>
  <dcterms:created xsi:type="dcterms:W3CDTF">2009-02-19T05:39:58Z</dcterms:created>
  <dcterms:modified xsi:type="dcterms:W3CDTF">2017-11-14T06:26:53Z</dcterms:modified>
</cp:coreProperties>
</file>