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0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E5EEE5-E3F2-4661-951A-19F11FDF1D09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49704-8F5D-41C8-82C6-09FD2C346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4C2C-1A74-474F-851A-E7F7F6DA3708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21DF-7C8C-4E79-A0F4-31D7CB2F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44CB-1A43-4C84-BCB6-3D45E815E63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EC29-890C-48F4-A315-B5F0F60EB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E500E-08D5-4982-84ED-022A5FBEF5A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10A88-3278-4669-821A-A27183BE9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CA4155-8368-4E1E-98EB-99044E32577B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7A4FE6-2715-4197-BD3A-4D536B79F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1F0D-97E9-4F68-AB36-9AF123771641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0029-F81F-4DE7-BC5F-E40EDFB6F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A4D7-292C-4269-877B-86FB94F11522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99B5F-6ED9-4C38-A2B5-A4B2C683D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8F95-8F3D-41B0-B862-2601CF8B39B7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F00F-34F4-44FE-94D3-8E769BA59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1E6A0E-6B13-4B76-85C4-5F6B5C3370DD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902F12-8A27-4C17-89C6-F3FC7A8EB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7A8F4-A58F-497A-960E-AC54A787471F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4104F-BD5D-40AA-BB13-EF7D63288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C69AF8-00F9-4227-9719-A53CD1FA2E41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150B6-696A-48FE-B68F-10F5A3CC5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A5DFE0-20B7-439B-BE65-0AA2C36C4AF8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AFDBF09-6CE9-4675-82EF-1F257C6C0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6" r:id="rId7"/>
    <p:sldLayoutId id="2147483681" r:id="rId8"/>
    <p:sldLayoutId id="2147483687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918450" cy="1874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УЧЕБНЫЙ ПЛАН НАПРАВЛЕНИЯ</a:t>
            </a:r>
            <a:br>
              <a:rPr lang="ru-RU" dirty="0" smtClean="0"/>
            </a:br>
            <a:r>
              <a:rPr lang="ru-RU" dirty="0" smtClean="0"/>
              <a:t>«Картография и </a:t>
            </a:r>
            <a:r>
              <a:rPr lang="ru-RU" dirty="0" err="1" smtClean="0"/>
              <a:t>геоинформатика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(магистратура)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/>
            <a:r>
              <a:rPr lang="ru-RU" sz="3600" smtClean="0"/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4525963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smtClean="0"/>
              <a:t>Область профессиональной деятельности магистров включает научно-исследовательскую, производственно-технологическую, организационно-управленческую, проектную работу, связанную с картографией, геоинформационным картографированием, аэрокосмическим зондированием земной поверхности.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5616575"/>
          </a:xfrm>
        </p:spPr>
        <p:txBody>
          <a:bodyPr>
            <a:norm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ru-RU" smtClean="0"/>
              <a:t>ООП магистратуры предусматривают изучение следующих учебных циклов:</a:t>
            </a:r>
          </a:p>
          <a:p>
            <a:pPr marL="0" indent="0" algn="just"/>
            <a:r>
              <a:rPr lang="ru-RU" smtClean="0"/>
              <a:t>  общенаучный цикл</a:t>
            </a:r>
          </a:p>
          <a:p>
            <a:pPr marL="0" indent="0" algn="just"/>
            <a:r>
              <a:rPr lang="ru-RU" smtClean="0"/>
              <a:t>  математический и естественнонаучный цикл</a:t>
            </a:r>
          </a:p>
          <a:p>
            <a:pPr marL="0" indent="0" algn="just"/>
            <a:r>
              <a:rPr lang="ru-RU" smtClean="0"/>
              <a:t>  профессиональный цикл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mtClean="0"/>
              <a:t>и разделов: </a:t>
            </a:r>
          </a:p>
          <a:p>
            <a:pPr marL="0" indent="0" algn="just"/>
            <a:r>
              <a:rPr lang="ru-RU" smtClean="0"/>
              <a:t>  практика и научно-исследовательская работа </a:t>
            </a:r>
          </a:p>
          <a:p>
            <a:pPr marL="0" indent="0" algn="just"/>
            <a:r>
              <a:rPr lang="ru-RU" smtClean="0"/>
              <a:t>  итоговая государственная аттестация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Каждый учебный цикл имеет базовую (обязательную)часть и вариативную (профильную). Вариативная часть дает возможность расширения и углубления знаний, умений, компетенций, определяемых содержанием базовых дисциплин, позволяет студенту получить углубленные знания, навыки и компетенции для успешной профессиональной деятельности и (или) обучения в аспирантуре.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Общенаучный цикл включает изучение таких дисциплин как: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Философские проблемы естествознания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Иностранный язык</a:t>
            </a:r>
            <a:r>
              <a:rPr lang="en-US" smtClean="0">
                <a:latin typeface="Arial" charset="0"/>
              </a:rPr>
              <a:t>;</a:t>
            </a:r>
            <a:r>
              <a:rPr lang="ru-RU" smtClean="0">
                <a:latin typeface="Arial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Современные проблемы картографии и геоинформатики</a:t>
            </a:r>
            <a:r>
              <a:rPr lang="en-US" smtClean="0">
                <a:latin typeface="Arial" charset="0"/>
              </a:rPr>
              <a:t>.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Естественнонаучный цикл включает изучение  дисциплины: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Компьютерные технологии в картографии</a:t>
            </a:r>
            <a:r>
              <a:rPr lang="en-US" smtClean="0">
                <a:latin typeface="Arial" charset="0"/>
              </a:rPr>
              <a:t>.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539750" y="836613"/>
            <a:ext cx="8183563" cy="5051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Профессиональный цикл включает изучение таких дисциплин как: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История, теория и методология картографии и геоинформатики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Вариативная часть: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 Географическое и геоинформационное картографирование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Математико-статистическое моделирование геосистем и комплексов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  Дистанционное зондирование земли</a:t>
            </a:r>
            <a:r>
              <a:rPr lang="en-US" smtClean="0">
                <a:latin typeface="Arial" charset="0"/>
              </a:rPr>
              <a:t>.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68313" y="908050"/>
            <a:ext cx="8183562" cy="4621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Дисциплины по выбору: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Мировые информационные ресурсы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Теория и современные проблемы мирового развития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Основы региональной политики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Инновационное и информативное развитие региона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Региональное и муниципальное управление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</a:rPr>
              <a:t>Web</a:t>
            </a:r>
            <a:r>
              <a:rPr lang="ru-RU" smtClean="0">
                <a:latin typeface="Arial" charset="0"/>
              </a:rPr>
              <a:t>-картографирование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Педагогика высшей школы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5203825"/>
          </a:xfrm>
        </p:spPr>
        <p:txBody>
          <a:bodyPr/>
          <a:lstStyle/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Научно-исследовательский семинар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Научно-исследовательская работа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Научно-исследовательская практика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Педагогическая практика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Государственный экзамен по геоинформатике</a:t>
            </a:r>
            <a:r>
              <a:rPr lang="en-US" smtClean="0">
                <a:latin typeface="Arial" charset="0"/>
              </a:rPr>
              <a:t>;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Выпускная квалификационная работа по геоинформатике.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2" cy="47704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Семинар является основной активной формой обучения профессиональным компетенциям, связанным с ведением того вида деятельности, к которому готовится магистр. К работе семинара будут привлекаться ведущие исследователи и специалисты-практики.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В рамках учебных курсов предусмотрены встречи с представителями российских компаний, государственных организаций, мастер-классы экспертов и специалистов.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</TotalTime>
  <Words>236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УЧЕБНЫЙ ПЛАН НАПРАВЛЕНИЯ «Картография и геоинформатика» (магистратура)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Кафедра физической географии</cp:lastModifiedBy>
  <cp:revision>10</cp:revision>
  <dcterms:created xsi:type="dcterms:W3CDTF">2013-11-14T11:18:16Z</dcterms:created>
  <dcterms:modified xsi:type="dcterms:W3CDTF">2013-11-15T05:10:40Z</dcterms:modified>
</cp:coreProperties>
</file>